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65" r:id="rId2"/>
    <p:sldId id="258" r:id="rId3"/>
    <p:sldId id="263" r:id="rId4"/>
    <p:sldId id="259" r:id="rId5"/>
    <p:sldId id="273" r:id="rId6"/>
    <p:sldId id="260" r:id="rId7"/>
    <p:sldId id="261" r:id="rId8"/>
    <p:sldId id="262" r:id="rId9"/>
    <p:sldId id="264" r:id="rId10"/>
    <p:sldId id="266" r:id="rId11"/>
    <p:sldId id="267" r:id="rId12"/>
    <p:sldId id="271" r:id="rId13"/>
    <p:sldId id="268" r:id="rId14"/>
    <p:sldId id="269" r:id="rId15"/>
    <p:sldId id="270" r:id="rId16"/>
    <p:sldId id="276" r:id="rId17"/>
    <p:sldId id="272" r:id="rId18"/>
    <p:sldId id="274"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3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33E349-1674-4D9E-8863-8B12E5E8DFC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0DA149C-DAA0-45A3-A4BD-567172A064E5}">
      <dgm:prSet phldrT="[Text]"/>
      <dgm:spPr/>
      <dgm:t>
        <a:bodyPr/>
        <a:lstStyle/>
        <a:p>
          <a:r>
            <a:rPr lang="en-US" dirty="0" smtClean="0"/>
            <a:t>GENETICS </a:t>
          </a:r>
          <a:endParaRPr lang="en-US" dirty="0"/>
        </a:p>
      </dgm:t>
    </dgm:pt>
    <dgm:pt modelId="{D28CB14B-3FB2-4018-8C7D-3FD5E024F8AA}" type="parTrans" cxnId="{58604AC7-E7D8-4F09-BFC2-AE5F3B5E8C10}">
      <dgm:prSet/>
      <dgm:spPr/>
      <dgm:t>
        <a:bodyPr/>
        <a:lstStyle/>
        <a:p>
          <a:endParaRPr lang="en-US"/>
        </a:p>
      </dgm:t>
    </dgm:pt>
    <dgm:pt modelId="{7A94466A-2A0B-4F57-8191-F19422E14F44}" type="sibTrans" cxnId="{58604AC7-E7D8-4F09-BFC2-AE5F3B5E8C10}">
      <dgm:prSet/>
      <dgm:spPr/>
      <dgm:t>
        <a:bodyPr/>
        <a:lstStyle/>
        <a:p>
          <a:endParaRPr lang="en-US"/>
        </a:p>
      </dgm:t>
    </dgm:pt>
    <dgm:pt modelId="{A543ABEF-A2F6-4770-86DB-D98DA7FC8C01}">
      <dgm:prSet phldrT="[Text]"/>
      <dgm:spPr/>
      <dgm:t>
        <a:bodyPr/>
        <a:lstStyle/>
        <a:p>
          <a:r>
            <a:rPr lang="en-US" dirty="0" smtClean="0"/>
            <a:t>CLASSICAL</a:t>
          </a:r>
          <a:endParaRPr lang="en-US" dirty="0"/>
        </a:p>
      </dgm:t>
    </dgm:pt>
    <dgm:pt modelId="{686960AD-B272-4C8D-8F47-280F53B53397}" type="parTrans" cxnId="{85956921-F028-4EC7-B0C8-65368168FFCC}">
      <dgm:prSet/>
      <dgm:spPr/>
      <dgm:t>
        <a:bodyPr/>
        <a:lstStyle/>
        <a:p>
          <a:endParaRPr lang="en-US"/>
        </a:p>
      </dgm:t>
    </dgm:pt>
    <dgm:pt modelId="{95F04CDB-00F8-4ECA-BDB4-5DEE05585371}" type="sibTrans" cxnId="{85956921-F028-4EC7-B0C8-65368168FFCC}">
      <dgm:prSet/>
      <dgm:spPr/>
      <dgm:t>
        <a:bodyPr/>
        <a:lstStyle/>
        <a:p>
          <a:endParaRPr lang="en-US"/>
        </a:p>
      </dgm:t>
    </dgm:pt>
    <dgm:pt modelId="{D5897C09-3B37-4981-A3D6-05FEB81DE8E3}">
      <dgm:prSet phldrT="[Text]"/>
      <dgm:spPr/>
      <dgm:t>
        <a:bodyPr/>
        <a:lstStyle/>
        <a:p>
          <a:r>
            <a:rPr lang="en-US" dirty="0" smtClean="0"/>
            <a:t>MOLECULAR </a:t>
          </a:r>
          <a:endParaRPr lang="en-US" dirty="0"/>
        </a:p>
      </dgm:t>
    </dgm:pt>
    <dgm:pt modelId="{CBCB72E8-5EFB-4BB0-8A97-FBF6583AAFD8}" type="parTrans" cxnId="{2B1D0C3D-C215-4CED-992C-AC5B67556050}">
      <dgm:prSet/>
      <dgm:spPr/>
      <dgm:t>
        <a:bodyPr/>
        <a:lstStyle/>
        <a:p>
          <a:endParaRPr lang="en-US"/>
        </a:p>
      </dgm:t>
    </dgm:pt>
    <dgm:pt modelId="{0254626F-68D7-4299-A9D3-893E8CCAE73C}" type="sibTrans" cxnId="{2B1D0C3D-C215-4CED-992C-AC5B67556050}">
      <dgm:prSet/>
      <dgm:spPr/>
      <dgm:t>
        <a:bodyPr/>
        <a:lstStyle/>
        <a:p>
          <a:endParaRPr lang="en-US"/>
        </a:p>
      </dgm:t>
    </dgm:pt>
    <dgm:pt modelId="{BBFCFCFC-ED11-4A27-9C83-D3E1D198C680}">
      <dgm:prSet phldrT="[Text]"/>
      <dgm:spPr/>
      <dgm:t>
        <a:bodyPr/>
        <a:lstStyle/>
        <a:p>
          <a:r>
            <a:rPr lang="en-US" dirty="0" smtClean="0"/>
            <a:t>POPULATION </a:t>
          </a:r>
          <a:endParaRPr lang="en-US" dirty="0"/>
        </a:p>
      </dgm:t>
    </dgm:pt>
    <dgm:pt modelId="{DC6AB426-E5AA-4532-834D-8927980E9B06}" type="parTrans" cxnId="{F4A9721A-BABF-43EB-B29C-C85CD7107529}">
      <dgm:prSet/>
      <dgm:spPr/>
      <dgm:t>
        <a:bodyPr/>
        <a:lstStyle/>
        <a:p>
          <a:endParaRPr lang="en-US"/>
        </a:p>
      </dgm:t>
    </dgm:pt>
    <dgm:pt modelId="{47C6847F-144D-495F-BFD8-9CAAC727B541}" type="sibTrans" cxnId="{F4A9721A-BABF-43EB-B29C-C85CD7107529}">
      <dgm:prSet/>
      <dgm:spPr/>
      <dgm:t>
        <a:bodyPr/>
        <a:lstStyle/>
        <a:p>
          <a:endParaRPr lang="en-US"/>
        </a:p>
      </dgm:t>
    </dgm:pt>
    <dgm:pt modelId="{56E50ADB-561D-480B-845F-62B838B957A8}">
      <dgm:prSet/>
      <dgm:spPr/>
      <dgm:t>
        <a:bodyPr/>
        <a:lstStyle/>
        <a:p>
          <a:r>
            <a:rPr lang="en-US" dirty="0" smtClean="0"/>
            <a:t>QUANTITATIVE</a:t>
          </a:r>
          <a:endParaRPr lang="en-US" dirty="0"/>
        </a:p>
      </dgm:t>
    </dgm:pt>
    <dgm:pt modelId="{81587BC0-FCEC-4065-ACA3-AA090AE90EC1}" type="parTrans" cxnId="{2CED0AD7-388D-46D2-A550-2851B9AF9F30}">
      <dgm:prSet/>
      <dgm:spPr/>
      <dgm:t>
        <a:bodyPr/>
        <a:lstStyle/>
        <a:p>
          <a:endParaRPr lang="en-US"/>
        </a:p>
      </dgm:t>
    </dgm:pt>
    <dgm:pt modelId="{F36D82F0-314F-4E7B-944B-2E5B793D394D}" type="sibTrans" cxnId="{2CED0AD7-388D-46D2-A550-2851B9AF9F30}">
      <dgm:prSet/>
      <dgm:spPr/>
      <dgm:t>
        <a:bodyPr/>
        <a:lstStyle/>
        <a:p>
          <a:endParaRPr lang="en-US"/>
        </a:p>
      </dgm:t>
    </dgm:pt>
    <dgm:pt modelId="{DF303398-0A7F-4B1A-92C2-264856D1004F}" type="pres">
      <dgm:prSet presAssocID="{3C33E349-1674-4D9E-8863-8B12E5E8DFCB}" presName="hierChild1" presStyleCnt="0">
        <dgm:presLayoutVars>
          <dgm:orgChart val="1"/>
          <dgm:chPref val="1"/>
          <dgm:dir/>
          <dgm:animOne val="branch"/>
          <dgm:animLvl val="lvl"/>
          <dgm:resizeHandles/>
        </dgm:presLayoutVars>
      </dgm:prSet>
      <dgm:spPr/>
      <dgm:t>
        <a:bodyPr/>
        <a:lstStyle/>
        <a:p>
          <a:endParaRPr lang="en-US"/>
        </a:p>
      </dgm:t>
    </dgm:pt>
    <dgm:pt modelId="{FBAB80F3-1279-4A6B-AF31-2BC2D64B9450}" type="pres">
      <dgm:prSet presAssocID="{30DA149C-DAA0-45A3-A4BD-567172A064E5}" presName="hierRoot1" presStyleCnt="0">
        <dgm:presLayoutVars>
          <dgm:hierBranch val="init"/>
        </dgm:presLayoutVars>
      </dgm:prSet>
      <dgm:spPr/>
    </dgm:pt>
    <dgm:pt modelId="{0D7C0CDE-C231-4A2C-A160-798065472B0A}" type="pres">
      <dgm:prSet presAssocID="{30DA149C-DAA0-45A3-A4BD-567172A064E5}" presName="rootComposite1" presStyleCnt="0"/>
      <dgm:spPr/>
    </dgm:pt>
    <dgm:pt modelId="{981F5CD8-9B29-44E3-AE41-2754FD6D6E92}" type="pres">
      <dgm:prSet presAssocID="{30DA149C-DAA0-45A3-A4BD-567172A064E5}" presName="rootText1" presStyleLbl="node0" presStyleIdx="0" presStyleCnt="1">
        <dgm:presLayoutVars>
          <dgm:chPref val="3"/>
        </dgm:presLayoutVars>
      </dgm:prSet>
      <dgm:spPr/>
      <dgm:t>
        <a:bodyPr/>
        <a:lstStyle/>
        <a:p>
          <a:endParaRPr lang="en-US"/>
        </a:p>
      </dgm:t>
    </dgm:pt>
    <dgm:pt modelId="{A14C363C-5223-4F5D-9197-0F1D1CDD6391}" type="pres">
      <dgm:prSet presAssocID="{30DA149C-DAA0-45A3-A4BD-567172A064E5}" presName="rootConnector1" presStyleLbl="node1" presStyleIdx="0" presStyleCnt="0"/>
      <dgm:spPr/>
      <dgm:t>
        <a:bodyPr/>
        <a:lstStyle/>
        <a:p>
          <a:endParaRPr lang="en-US"/>
        </a:p>
      </dgm:t>
    </dgm:pt>
    <dgm:pt modelId="{C3646B4A-162C-40B9-80FE-01729E4349EA}" type="pres">
      <dgm:prSet presAssocID="{30DA149C-DAA0-45A3-A4BD-567172A064E5}" presName="hierChild2" presStyleCnt="0"/>
      <dgm:spPr/>
    </dgm:pt>
    <dgm:pt modelId="{FA623FDD-5764-4BB1-91F7-E183A348841E}" type="pres">
      <dgm:prSet presAssocID="{686960AD-B272-4C8D-8F47-280F53B53397}" presName="Name37" presStyleLbl="parChTrans1D2" presStyleIdx="0" presStyleCnt="4"/>
      <dgm:spPr/>
      <dgm:t>
        <a:bodyPr/>
        <a:lstStyle/>
        <a:p>
          <a:endParaRPr lang="en-US"/>
        </a:p>
      </dgm:t>
    </dgm:pt>
    <dgm:pt modelId="{211AE07C-FA50-4653-84BE-BBC16D917313}" type="pres">
      <dgm:prSet presAssocID="{A543ABEF-A2F6-4770-86DB-D98DA7FC8C01}" presName="hierRoot2" presStyleCnt="0">
        <dgm:presLayoutVars>
          <dgm:hierBranch val="init"/>
        </dgm:presLayoutVars>
      </dgm:prSet>
      <dgm:spPr/>
    </dgm:pt>
    <dgm:pt modelId="{4BC0735C-8620-4361-AB0F-EFFFF3C3083D}" type="pres">
      <dgm:prSet presAssocID="{A543ABEF-A2F6-4770-86DB-D98DA7FC8C01}" presName="rootComposite" presStyleCnt="0"/>
      <dgm:spPr/>
    </dgm:pt>
    <dgm:pt modelId="{B87DFE64-D8C7-4FB8-94CC-D8B6BAE1CD72}" type="pres">
      <dgm:prSet presAssocID="{A543ABEF-A2F6-4770-86DB-D98DA7FC8C01}" presName="rootText" presStyleLbl="node2" presStyleIdx="0" presStyleCnt="4">
        <dgm:presLayoutVars>
          <dgm:chPref val="3"/>
        </dgm:presLayoutVars>
      </dgm:prSet>
      <dgm:spPr/>
      <dgm:t>
        <a:bodyPr/>
        <a:lstStyle/>
        <a:p>
          <a:endParaRPr lang="en-US"/>
        </a:p>
      </dgm:t>
    </dgm:pt>
    <dgm:pt modelId="{5D71F9A1-A890-455F-AE19-62F63587F2BC}" type="pres">
      <dgm:prSet presAssocID="{A543ABEF-A2F6-4770-86DB-D98DA7FC8C01}" presName="rootConnector" presStyleLbl="node2" presStyleIdx="0" presStyleCnt="4"/>
      <dgm:spPr/>
      <dgm:t>
        <a:bodyPr/>
        <a:lstStyle/>
        <a:p>
          <a:endParaRPr lang="en-US"/>
        </a:p>
      </dgm:t>
    </dgm:pt>
    <dgm:pt modelId="{33A301D6-40F1-498D-ADC8-956935519FC5}" type="pres">
      <dgm:prSet presAssocID="{A543ABEF-A2F6-4770-86DB-D98DA7FC8C01}" presName="hierChild4" presStyleCnt="0"/>
      <dgm:spPr/>
    </dgm:pt>
    <dgm:pt modelId="{E3563DA5-65D0-43C0-BF33-68581ED9FE96}" type="pres">
      <dgm:prSet presAssocID="{A543ABEF-A2F6-4770-86DB-D98DA7FC8C01}" presName="hierChild5" presStyleCnt="0"/>
      <dgm:spPr/>
    </dgm:pt>
    <dgm:pt modelId="{2F3EE9DD-91AD-4DE5-9E1B-2B09567C98E6}" type="pres">
      <dgm:prSet presAssocID="{CBCB72E8-5EFB-4BB0-8A97-FBF6583AAFD8}" presName="Name37" presStyleLbl="parChTrans1D2" presStyleIdx="1" presStyleCnt="4"/>
      <dgm:spPr/>
      <dgm:t>
        <a:bodyPr/>
        <a:lstStyle/>
        <a:p>
          <a:endParaRPr lang="en-US"/>
        </a:p>
      </dgm:t>
    </dgm:pt>
    <dgm:pt modelId="{D15613EA-7A20-43EB-A7FF-279F023F2951}" type="pres">
      <dgm:prSet presAssocID="{D5897C09-3B37-4981-A3D6-05FEB81DE8E3}" presName="hierRoot2" presStyleCnt="0">
        <dgm:presLayoutVars>
          <dgm:hierBranch val="init"/>
        </dgm:presLayoutVars>
      </dgm:prSet>
      <dgm:spPr/>
    </dgm:pt>
    <dgm:pt modelId="{234AD98D-08FC-46D2-81E1-3A6DDB9CC48A}" type="pres">
      <dgm:prSet presAssocID="{D5897C09-3B37-4981-A3D6-05FEB81DE8E3}" presName="rootComposite" presStyleCnt="0"/>
      <dgm:spPr/>
    </dgm:pt>
    <dgm:pt modelId="{D8C59A6F-CA94-471C-A5FB-E4F793F48107}" type="pres">
      <dgm:prSet presAssocID="{D5897C09-3B37-4981-A3D6-05FEB81DE8E3}" presName="rootText" presStyleLbl="node2" presStyleIdx="1" presStyleCnt="4">
        <dgm:presLayoutVars>
          <dgm:chPref val="3"/>
        </dgm:presLayoutVars>
      </dgm:prSet>
      <dgm:spPr/>
      <dgm:t>
        <a:bodyPr/>
        <a:lstStyle/>
        <a:p>
          <a:endParaRPr lang="en-US"/>
        </a:p>
      </dgm:t>
    </dgm:pt>
    <dgm:pt modelId="{18BD91FC-0FB9-4F94-856F-AE36F5BF2940}" type="pres">
      <dgm:prSet presAssocID="{D5897C09-3B37-4981-A3D6-05FEB81DE8E3}" presName="rootConnector" presStyleLbl="node2" presStyleIdx="1" presStyleCnt="4"/>
      <dgm:spPr/>
      <dgm:t>
        <a:bodyPr/>
        <a:lstStyle/>
        <a:p>
          <a:endParaRPr lang="en-US"/>
        </a:p>
      </dgm:t>
    </dgm:pt>
    <dgm:pt modelId="{45226115-D1F3-4951-BA17-B19C1A8BE42F}" type="pres">
      <dgm:prSet presAssocID="{D5897C09-3B37-4981-A3D6-05FEB81DE8E3}" presName="hierChild4" presStyleCnt="0"/>
      <dgm:spPr/>
    </dgm:pt>
    <dgm:pt modelId="{E9EAD610-8DC1-4DCC-BE34-93AF6FDA795C}" type="pres">
      <dgm:prSet presAssocID="{D5897C09-3B37-4981-A3D6-05FEB81DE8E3}" presName="hierChild5" presStyleCnt="0"/>
      <dgm:spPr/>
    </dgm:pt>
    <dgm:pt modelId="{DED173FF-110F-4071-9056-4C9CC714D19C}" type="pres">
      <dgm:prSet presAssocID="{DC6AB426-E5AA-4532-834D-8927980E9B06}" presName="Name37" presStyleLbl="parChTrans1D2" presStyleIdx="2" presStyleCnt="4"/>
      <dgm:spPr/>
      <dgm:t>
        <a:bodyPr/>
        <a:lstStyle/>
        <a:p>
          <a:endParaRPr lang="en-US"/>
        </a:p>
      </dgm:t>
    </dgm:pt>
    <dgm:pt modelId="{8D29D037-1B1E-49EE-A4A4-BC383803092E}" type="pres">
      <dgm:prSet presAssocID="{BBFCFCFC-ED11-4A27-9C83-D3E1D198C680}" presName="hierRoot2" presStyleCnt="0">
        <dgm:presLayoutVars>
          <dgm:hierBranch val="init"/>
        </dgm:presLayoutVars>
      </dgm:prSet>
      <dgm:spPr/>
    </dgm:pt>
    <dgm:pt modelId="{7B840148-137E-4E33-86D3-063A340B3846}" type="pres">
      <dgm:prSet presAssocID="{BBFCFCFC-ED11-4A27-9C83-D3E1D198C680}" presName="rootComposite" presStyleCnt="0"/>
      <dgm:spPr/>
    </dgm:pt>
    <dgm:pt modelId="{744ADD97-B2CE-4B7A-A708-7C05EC3648F0}" type="pres">
      <dgm:prSet presAssocID="{BBFCFCFC-ED11-4A27-9C83-D3E1D198C680}" presName="rootText" presStyleLbl="node2" presStyleIdx="2" presStyleCnt="4">
        <dgm:presLayoutVars>
          <dgm:chPref val="3"/>
        </dgm:presLayoutVars>
      </dgm:prSet>
      <dgm:spPr/>
      <dgm:t>
        <a:bodyPr/>
        <a:lstStyle/>
        <a:p>
          <a:endParaRPr lang="en-US"/>
        </a:p>
      </dgm:t>
    </dgm:pt>
    <dgm:pt modelId="{64A1870C-1250-4406-92DF-C025B7DABE71}" type="pres">
      <dgm:prSet presAssocID="{BBFCFCFC-ED11-4A27-9C83-D3E1D198C680}" presName="rootConnector" presStyleLbl="node2" presStyleIdx="2" presStyleCnt="4"/>
      <dgm:spPr/>
      <dgm:t>
        <a:bodyPr/>
        <a:lstStyle/>
        <a:p>
          <a:endParaRPr lang="en-US"/>
        </a:p>
      </dgm:t>
    </dgm:pt>
    <dgm:pt modelId="{10758072-DDD1-4AD4-94F8-16E71885FF04}" type="pres">
      <dgm:prSet presAssocID="{BBFCFCFC-ED11-4A27-9C83-D3E1D198C680}" presName="hierChild4" presStyleCnt="0"/>
      <dgm:spPr/>
    </dgm:pt>
    <dgm:pt modelId="{EFA9E209-9474-41C3-B1EF-7486F0F6D1CD}" type="pres">
      <dgm:prSet presAssocID="{BBFCFCFC-ED11-4A27-9C83-D3E1D198C680}" presName="hierChild5" presStyleCnt="0"/>
      <dgm:spPr/>
    </dgm:pt>
    <dgm:pt modelId="{356CA4CC-C062-4961-BFE8-63B003B524B5}" type="pres">
      <dgm:prSet presAssocID="{81587BC0-FCEC-4065-ACA3-AA090AE90EC1}" presName="Name37" presStyleLbl="parChTrans1D2" presStyleIdx="3" presStyleCnt="4"/>
      <dgm:spPr/>
      <dgm:t>
        <a:bodyPr/>
        <a:lstStyle/>
        <a:p>
          <a:endParaRPr lang="en-US"/>
        </a:p>
      </dgm:t>
    </dgm:pt>
    <dgm:pt modelId="{A5D86C4E-BD1A-4E60-8A6F-C3FE6F1FC107}" type="pres">
      <dgm:prSet presAssocID="{56E50ADB-561D-480B-845F-62B838B957A8}" presName="hierRoot2" presStyleCnt="0">
        <dgm:presLayoutVars>
          <dgm:hierBranch val="init"/>
        </dgm:presLayoutVars>
      </dgm:prSet>
      <dgm:spPr/>
    </dgm:pt>
    <dgm:pt modelId="{4259DF66-1712-4146-82BB-297162E4DDF2}" type="pres">
      <dgm:prSet presAssocID="{56E50ADB-561D-480B-845F-62B838B957A8}" presName="rootComposite" presStyleCnt="0"/>
      <dgm:spPr/>
    </dgm:pt>
    <dgm:pt modelId="{F156767F-207B-45EA-9FD0-D56286EC30EE}" type="pres">
      <dgm:prSet presAssocID="{56E50ADB-561D-480B-845F-62B838B957A8}" presName="rootText" presStyleLbl="node2" presStyleIdx="3" presStyleCnt="4">
        <dgm:presLayoutVars>
          <dgm:chPref val="3"/>
        </dgm:presLayoutVars>
      </dgm:prSet>
      <dgm:spPr/>
      <dgm:t>
        <a:bodyPr/>
        <a:lstStyle/>
        <a:p>
          <a:endParaRPr lang="en-US"/>
        </a:p>
      </dgm:t>
    </dgm:pt>
    <dgm:pt modelId="{DAC78463-1DC6-4792-9BFC-6436C068D4A6}" type="pres">
      <dgm:prSet presAssocID="{56E50ADB-561D-480B-845F-62B838B957A8}" presName="rootConnector" presStyleLbl="node2" presStyleIdx="3" presStyleCnt="4"/>
      <dgm:spPr/>
      <dgm:t>
        <a:bodyPr/>
        <a:lstStyle/>
        <a:p>
          <a:endParaRPr lang="en-US"/>
        </a:p>
      </dgm:t>
    </dgm:pt>
    <dgm:pt modelId="{CA007F58-13B0-4621-A1E7-F6D0087AED8F}" type="pres">
      <dgm:prSet presAssocID="{56E50ADB-561D-480B-845F-62B838B957A8}" presName="hierChild4" presStyleCnt="0"/>
      <dgm:spPr/>
    </dgm:pt>
    <dgm:pt modelId="{6093D3B9-6265-4F9C-80DB-EAE0A5081287}" type="pres">
      <dgm:prSet presAssocID="{56E50ADB-561D-480B-845F-62B838B957A8}" presName="hierChild5" presStyleCnt="0"/>
      <dgm:spPr/>
    </dgm:pt>
    <dgm:pt modelId="{EE1A17DC-EE86-459B-9CEB-AA2D848AFB42}" type="pres">
      <dgm:prSet presAssocID="{30DA149C-DAA0-45A3-A4BD-567172A064E5}" presName="hierChild3" presStyleCnt="0"/>
      <dgm:spPr/>
    </dgm:pt>
  </dgm:ptLst>
  <dgm:cxnLst>
    <dgm:cxn modelId="{DD1C694C-4C0E-41B7-906B-54D8F28CCCF1}" type="presOf" srcId="{D5897C09-3B37-4981-A3D6-05FEB81DE8E3}" destId="{D8C59A6F-CA94-471C-A5FB-E4F793F48107}" srcOrd="0" destOrd="0" presId="urn:microsoft.com/office/officeart/2005/8/layout/orgChart1"/>
    <dgm:cxn modelId="{E0745FDF-7FA2-41F1-B70D-832FC131243D}" type="presOf" srcId="{BBFCFCFC-ED11-4A27-9C83-D3E1D198C680}" destId="{64A1870C-1250-4406-92DF-C025B7DABE71}" srcOrd="1" destOrd="0" presId="urn:microsoft.com/office/officeart/2005/8/layout/orgChart1"/>
    <dgm:cxn modelId="{E0EDE3FC-49BC-413E-9C8C-79C88584DDAB}" type="presOf" srcId="{81587BC0-FCEC-4065-ACA3-AA090AE90EC1}" destId="{356CA4CC-C062-4961-BFE8-63B003B524B5}" srcOrd="0" destOrd="0" presId="urn:microsoft.com/office/officeart/2005/8/layout/orgChart1"/>
    <dgm:cxn modelId="{1A36947D-1B64-4BEB-8A53-1839FAF92F1C}" type="presOf" srcId="{CBCB72E8-5EFB-4BB0-8A97-FBF6583AAFD8}" destId="{2F3EE9DD-91AD-4DE5-9E1B-2B09567C98E6}" srcOrd="0" destOrd="0" presId="urn:microsoft.com/office/officeart/2005/8/layout/orgChart1"/>
    <dgm:cxn modelId="{6A1DC4C2-F230-4AF3-96BD-B8885ECD1C70}" type="presOf" srcId="{A543ABEF-A2F6-4770-86DB-D98DA7FC8C01}" destId="{5D71F9A1-A890-455F-AE19-62F63587F2BC}" srcOrd="1" destOrd="0" presId="urn:microsoft.com/office/officeart/2005/8/layout/orgChart1"/>
    <dgm:cxn modelId="{2CED0AD7-388D-46D2-A550-2851B9AF9F30}" srcId="{30DA149C-DAA0-45A3-A4BD-567172A064E5}" destId="{56E50ADB-561D-480B-845F-62B838B957A8}" srcOrd="3" destOrd="0" parTransId="{81587BC0-FCEC-4065-ACA3-AA090AE90EC1}" sibTransId="{F36D82F0-314F-4E7B-944B-2E5B793D394D}"/>
    <dgm:cxn modelId="{3B5EC059-C206-4C2D-9259-1D63CC483FB1}" type="presOf" srcId="{A543ABEF-A2F6-4770-86DB-D98DA7FC8C01}" destId="{B87DFE64-D8C7-4FB8-94CC-D8B6BAE1CD72}" srcOrd="0" destOrd="0" presId="urn:microsoft.com/office/officeart/2005/8/layout/orgChart1"/>
    <dgm:cxn modelId="{58604AC7-E7D8-4F09-BFC2-AE5F3B5E8C10}" srcId="{3C33E349-1674-4D9E-8863-8B12E5E8DFCB}" destId="{30DA149C-DAA0-45A3-A4BD-567172A064E5}" srcOrd="0" destOrd="0" parTransId="{D28CB14B-3FB2-4018-8C7D-3FD5E024F8AA}" sibTransId="{7A94466A-2A0B-4F57-8191-F19422E14F44}"/>
    <dgm:cxn modelId="{9B59063D-59B1-409F-BE4E-0EE8E80DB62E}" type="presOf" srcId="{30DA149C-DAA0-45A3-A4BD-567172A064E5}" destId="{981F5CD8-9B29-44E3-AE41-2754FD6D6E92}" srcOrd="0" destOrd="0" presId="urn:microsoft.com/office/officeart/2005/8/layout/orgChart1"/>
    <dgm:cxn modelId="{AC40546B-09C2-43EA-B246-40F8040D3A25}" type="presOf" srcId="{30DA149C-DAA0-45A3-A4BD-567172A064E5}" destId="{A14C363C-5223-4F5D-9197-0F1D1CDD6391}" srcOrd="1" destOrd="0" presId="urn:microsoft.com/office/officeart/2005/8/layout/orgChart1"/>
    <dgm:cxn modelId="{2B1D0C3D-C215-4CED-992C-AC5B67556050}" srcId="{30DA149C-DAA0-45A3-A4BD-567172A064E5}" destId="{D5897C09-3B37-4981-A3D6-05FEB81DE8E3}" srcOrd="1" destOrd="0" parTransId="{CBCB72E8-5EFB-4BB0-8A97-FBF6583AAFD8}" sibTransId="{0254626F-68D7-4299-A9D3-893E8CCAE73C}"/>
    <dgm:cxn modelId="{EFEF2E39-0B4E-4365-A40F-C50CAB339F01}" type="presOf" srcId="{BBFCFCFC-ED11-4A27-9C83-D3E1D198C680}" destId="{744ADD97-B2CE-4B7A-A708-7C05EC3648F0}" srcOrd="0" destOrd="0" presId="urn:microsoft.com/office/officeart/2005/8/layout/orgChart1"/>
    <dgm:cxn modelId="{EE07818A-E347-4DB3-8396-7FB857B39D71}" type="presOf" srcId="{D5897C09-3B37-4981-A3D6-05FEB81DE8E3}" destId="{18BD91FC-0FB9-4F94-856F-AE36F5BF2940}" srcOrd="1" destOrd="0" presId="urn:microsoft.com/office/officeart/2005/8/layout/orgChart1"/>
    <dgm:cxn modelId="{7DED355B-7C35-46F1-8BE3-62BC68D7A78A}" type="presOf" srcId="{3C33E349-1674-4D9E-8863-8B12E5E8DFCB}" destId="{DF303398-0A7F-4B1A-92C2-264856D1004F}" srcOrd="0" destOrd="0" presId="urn:microsoft.com/office/officeart/2005/8/layout/orgChart1"/>
    <dgm:cxn modelId="{3E0B6297-C2F9-4471-8917-5F372C17B5FD}" type="presOf" srcId="{686960AD-B272-4C8D-8F47-280F53B53397}" destId="{FA623FDD-5764-4BB1-91F7-E183A348841E}" srcOrd="0" destOrd="0" presId="urn:microsoft.com/office/officeart/2005/8/layout/orgChart1"/>
    <dgm:cxn modelId="{F4A9721A-BABF-43EB-B29C-C85CD7107529}" srcId="{30DA149C-DAA0-45A3-A4BD-567172A064E5}" destId="{BBFCFCFC-ED11-4A27-9C83-D3E1D198C680}" srcOrd="2" destOrd="0" parTransId="{DC6AB426-E5AA-4532-834D-8927980E9B06}" sibTransId="{47C6847F-144D-495F-BFD8-9CAAC727B541}"/>
    <dgm:cxn modelId="{0E0581C2-5FF8-4DDB-AAA3-FDF363E7772F}" type="presOf" srcId="{DC6AB426-E5AA-4532-834D-8927980E9B06}" destId="{DED173FF-110F-4071-9056-4C9CC714D19C}" srcOrd="0" destOrd="0" presId="urn:microsoft.com/office/officeart/2005/8/layout/orgChart1"/>
    <dgm:cxn modelId="{4036BFC6-8309-4466-A7D4-019166103A92}" type="presOf" srcId="{56E50ADB-561D-480B-845F-62B838B957A8}" destId="{F156767F-207B-45EA-9FD0-D56286EC30EE}" srcOrd="0" destOrd="0" presId="urn:microsoft.com/office/officeart/2005/8/layout/orgChart1"/>
    <dgm:cxn modelId="{8B7A6401-F3C8-40CB-A55B-C5C8251D54E5}" type="presOf" srcId="{56E50ADB-561D-480B-845F-62B838B957A8}" destId="{DAC78463-1DC6-4792-9BFC-6436C068D4A6}" srcOrd="1" destOrd="0" presId="urn:microsoft.com/office/officeart/2005/8/layout/orgChart1"/>
    <dgm:cxn modelId="{85956921-F028-4EC7-B0C8-65368168FFCC}" srcId="{30DA149C-DAA0-45A3-A4BD-567172A064E5}" destId="{A543ABEF-A2F6-4770-86DB-D98DA7FC8C01}" srcOrd="0" destOrd="0" parTransId="{686960AD-B272-4C8D-8F47-280F53B53397}" sibTransId="{95F04CDB-00F8-4ECA-BDB4-5DEE05585371}"/>
    <dgm:cxn modelId="{F0749BA3-8E83-4A94-817F-75753941FB24}" type="presParOf" srcId="{DF303398-0A7F-4B1A-92C2-264856D1004F}" destId="{FBAB80F3-1279-4A6B-AF31-2BC2D64B9450}" srcOrd="0" destOrd="0" presId="urn:microsoft.com/office/officeart/2005/8/layout/orgChart1"/>
    <dgm:cxn modelId="{3BF6EF60-EBC9-4FCB-A686-41D9D40DC133}" type="presParOf" srcId="{FBAB80F3-1279-4A6B-AF31-2BC2D64B9450}" destId="{0D7C0CDE-C231-4A2C-A160-798065472B0A}" srcOrd="0" destOrd="0" presId="urn:microsoft.com/office/officeart/2005/8/layout/orgChart1"/>
    <dgm:cxn modelId="{D148938C-F99A-489F-8053-E33B59020B1E}" type="presParOf" srcId="{0D7C0CDE-C231-4A2C-A160-798065472B0A}" destId="{981F5CD8-9B29-44E3-AE41-2754FD6D6E92}" srcOrd="0" destOrd="0" presId="urn:microsoft.com/office/officeart/2005/8/layout/orgChart1"/>
    <dgm:cxn modelId="{5E0349BC-599A-42C4-BA04-E26B4AF93725}" type="presParOf" srcId="{0D7C0CDE-C231-4A2C-A160-798065472B0A}" destId="{A14C363C-5223-4F5D-9197-0F1D1CDD6391}" srcOrd="1" destOrd="0" presId="urn:microsoft.com/office/officeart/2005/8/layout/orgChart1"/>
    <dgm:cxn modelId="{1FC70053-6158-4ABF-8286-275AE9E4DED0}" type="presParOf" srcId="{FBAB80F3-1279-4A6B-AF31-2BC2D64B9450}" destId="{C3646B4A-162C-40B9-80FE-01729E4349EA}" srcOrd="1" destOrd="0" presId="urn:microsoft.com/office/officeart/2005/8/layout/orgChart1"/>
    <dgm:cxn modelId="{E5AF3CF9-F85E-45F5-BEE7-A6F708D2433F}" type="presParOf" srcId="{C3646B4A-162C-40B9-80FE-01729E4349EA}" destId="{FA623FDD-5764-4BB1-91F7-E183A348841E}" srcOrd="0" destOrd="0" presId="urn:microsoft.com/office/officeart/2005/8/layout/orgChart1"/>
    <dgm:cxn modelId="{15B7A249-F9EA-4718-AB75-1B65C7358612}" type="presParOf" srcId="{C3646B4A-162C-40B9-80FE-01729E4349EA}" destId="{211AE07C-FA50-4653-84BE-BBC16D917313}" srcOrd="1" destOrd="0" presId="urn:microsoft.com/office/officeart/2005/8/layout/orgChart1"/>
    <dgm:cxn modelId="{D2E84FC1-469D-45A3-BC78-537D358D6432}" type="presParOf" srcId="{211AE07C-FA50-4653-84BE-BBC16D917313}" destId="{4BC0735C-8620-4361-AB0F-EFFFF3C3083D}" srcOrd="0" destOrd="0" presId="urn:microsoft.com/office/officeart/2005/8/layout/orgChart1"/>
    <dgm:cxn modelId="{6A6D2A8B-F792-4556-93C1-EFFEFFCCEF7A}" type="presParOf" srcId="{4BC0735C-8620-4361-AB0F-EFFFF3C3083D}" destId="{B87DFE64-D8C7-4FB8-94CC-D8B6BAE1CD72}" srcOrd="0" destOrd="0" presId="urn:microsoft.com/office/officeart/2005/8/layout/orgChart1"/>
    <dgm:cxn modelId="{181F5E23-5307-4B10-B8D0-9A21BEB263E4}" type="presParOf" srcId="{4BC0735C-8620-4361-AB0F-EFFFF3C3083D}" destId="{5D71F9A1-A890-455F-AE19-62F63587F2BC}" srcOrd="1" destOrd="0" presId="urn:microsoft.com/office/officeart/2005/8/layout/orgChart1"/>
    <dgm:cxn modelId="{B8CE8319-F7D4-4ADE-8750-A85324667729}" type="presParOf" srcId="{211AE07C-FA50-4653-84BE-BBC16D917313}" destId="{33A301D6-40F1-498D-ADC8-956935519FC5}" srcOrd="1" destOrd="0" presId="urn:microsoft.com/office/officeart/2005/8/layout/orgChart1"/>
    <dgm:cxn modelId="{C7758491-DF78-40F9-8835-9FAD80AB08D5}" type="presParOf" srcId="{211AE07C-FA50-4653-84BE-BBC16D917313}" destId="{E3563DA5-65D0-43C0-BF33-68581ED9FE96}" srcOrd="2" destOrd="0" presId="urn:microsoft.com/office/officeart/2005/8/layout/orgChart1"/>
    <dgm:cxn modelId="{0FDBC93B-B0FB-4AEB-845B-B9217D43EF84}" type="presParOf" srcId="{C3646B4A-162C-40B9-80FE-01729E4349EA}" destId="{2F3EE9DD-91AD-4DE5-9E1B-2B09567C98E6}" srcOrd="2" destOrd="0" presId="urn:microsoft.com/office/officeart/2005/8/layout/orgChart1"/>
    <dgm:cxn modelId="{4694E9A7-6F86-4C60-BB44-CCCD2E60D589}" type="presParOf" srcId="{C3646B4A-162C-40B9-80FE-01729E4349EA}" destId="{D15613EA-7A20-43EB-A7FF-279F023F2951}" srcOrd="3" destOrd="0" presId="urn:microsoft.com/office/officeart/2005/8/layout/orgChart1"/>
    <dgm:cxn modelId="{B9C85A9B-C417-4F21-851C-5E9104A23308}" type="presParOf" srcId="{D15613EA-7A20-43EB-A7FF-279F023F2951}" destId="{234AD98D-08FC-46D2-81E1-3A6DDB9CC48A}" srcOrd="0" destOrd="0" presId="urn:microsoft.com/office/officeart/2005/8/layout/orgChart1"/>
    <dgm:cxn modelId="{0AFB9EB6-272E-4A55-A7B8-9C68DFDFDFA7}" type="presParOf" srcId="{234AD98D-08FC-46D2-81E1-3A6DDB9CC48A}" destId="{D8C59A6F-CA94-471C-A5FB-E4F793F48107}" srcOrd="0" destOrd="0" presId="urn:microsoft.com/office/officeart/2005/8/layout/orgChart1"/>
    <dgm:cxn modelId="{DCBC9E6A-2580-4E79-9F22-8ACDA5958D4B}" type="presParOf" srcId="{234AD98D-08FC-46D2-81E1-3A6DDB9CC48A}" destId="{18BD91FC-0FB9-4F94-856F-AE36F5BF2940}" srcOrd="1" destOrd="0" presId="urn:microsoft.com/office/officeart/2005/8/layout/orgChart1"/>
    <dgm:cxn modelId="{74ED2910-39B8-47F3-8B0B-CD9536DC9540}" type="presParOf" srcId="{D15613EA-7A20-43EB-A7FF-279F023F2951}" destId="{45226115-D1F3-4951-BA17-B19C1A8BE42F}" srcOrd="1" destOrd="0" presId="urn:microsoft.com/office/officeart/2005/8/layout/orgChart1"/>
    <dgm:cxn modelId="{EC613539-3CBA-4326-B4E7-23227AFE39F1}" type="presParOf" srcId="{D15613EA-7A20-43EB-A7FF-279F023F2951}" destId="{E9EAD610-8DC1-4DCC-BE34-93AF6FDA795C}" srcOrd="2" destOrd="0" presId="urn:microsoft.com/office/officeart/2005/8/layout/orgChart1"/>
    <dgm:cxn modelId="{BD8454E0-36FF-44B1-B100-45219CF58E01}" type="presParOf" srcId="{C3646B4A-162C-40B9-80FE-01729E4349EA}" destId="{DED173FF-110F-4071-9056-4C9CC714D19C}" srcOrd="4" destOrd="0" presId="urn:microsoft.com/office/officeart/2005/8/layout/orgChart1"/>
    <dgm:cxn modelId="{30AEB200-DE50-46E2-941E-364D6476FC0F}" type="presParOf" srcId="{C3646B4A-162C-40B9-80FE-01729E4349EA}" destId="{8D29D037-1B1E-49EE-A4A4-BC383803092E}" srcOrd="5" destOrd="0" presId="urn:microsoft.com/office/officeart/2005/8/layout/orgChart1"/>
    <dgm:cxn modelId="{D3C59273-EB9C-4E1A-A91A-291CEA90FE32}" type="presParOf" srcId="{8D29D037-1B1E-49EE-A4A4-BC383803092E}" destId="{7B840148-137E-4E33-86D3-063A340B3846}" srcOrd="0" destOrd="0" presId="urn:microsoft.com/office/officeart/2005/8/layout/orgChart1"/>
    <dgm:cxn modelId="{D4FDC4F2-9708-4640-9528-C0B18DE7CC75}" type="presParOf" srcId="{7B840148-137E-4E33-86D3-063A340B3846}" destId="{744ADD97-B2CE-4B7A-A708-7C05EC3648F0}" srcOrd="0" destOrd="0" presId="urn:microsoft.com/office/officeart/2005/8/layout/orgChart1"/>
    <dgm:cxn modelId="{CE5160AB-9457-494D-8C1F-8DC1E46C8C05}" type="presParOf" srcId="{7B840148-137E-4E33-86D3-063A340B3846}" destId="{64A1870C-1250-4406-92DF-C025B7DABE71}" srcOrd="1" destOrd="0" presId="urn:microsoft.com/office/officeart/2005/8/layout/orgChart1"/>
    <dgm:cxn modelId="{173B2B61-55CE-4673-B362-677EC8F957D7}" type="presParOf" srcId="{8D29D037-1B1E-49EE-A4A4-BC383803092E}" destId="{10758072-DDD1-4AD4-94F8-16E71885FF04}" srcOrd="1" destOrd="0" presId="urn:microsoft.com/office/officeart/2005/8/layout/orgChart1"/>
    <dgm:cxn modelId="{D95E94A2-6FFA-436D-B3FF-1B1C782D253A}" type="presParOf" srcId="{8D29D037-1B1E-49EE-A4A4-BC383803092E}" destId="{EFA9E209-9474-41C3-B1EF-7486F0F6D1CD}" srcOrd="2" destOrd="0" presId="urn:microsoft.com/office/officeart/2005/8/layout/orgChart1"/>
    <dgm:cxn modelId="{B1540BF7-A077-4D70-904F-270819924E57}" type="presParOf" srcId="{C3646B4A-162C-40B9-80FE-01729E4349EA}" destId="{356CA4CC-C062-4961-BFE8-63B003B524B5}" srcOrd="6" destOrd="0" presId="urn:microsoft.com/office/officeart/2005/8/layout/orgChart1"/>
    <dgm:cxn modelId="{48AB9045-3139-40AD-A904-0C2BA3A87396}" type="presParOf" srcId="{C3646B4A-162C-40B9-80FE-01729E4349EA}" destId="{A5D86C4E-BD1A-4E60-8A6F-C3FE6F1FC107}" srcOrd="7" destOrd="0" presId="urn:microsoft.com/office/officeart/2005/8/layout/orgChart1"/>
    <dgm:cxn modelId="{9A2D8040-147B-445C-B634-32866B3FBF8C}" type="presParOf" srcId="{A5D86C4E-BD1A-4E60-8A6F-C3FE6F1FC107}" destId="{4259DF66-1712-4146-82BB-297162E4DDF2}" srcOrd="0" destOrd="0" presId="urn:microsoft.com/office/officeart/2005/8/layout/orgChart1"/>
    <dgm:cxn modelId="{EEBD4AA1-53A1-494C-B2D6-13E663C61FFF}" type="presParOf" srcId="{4259DF66-1712-4146-82BB-297162E4DDF2}" destId="{F156767F-207B-45EA-9FD0-D56286EC30EE}" srcOrd="0" destOrd="0" presId="urn:microsoft.com/office/officeart/2005/8/layout/orgChart1"/>
    <dgm:cxn modelId="{E9630F9B-3994-4802-A681-FDAB16A85660}" type="presParOf" srcId="{4259DF66-1712-4146-82BB-297162E4DDF2}" destId="{DAC78463-1DC6-4792-9BFC-6436C068D4A6}" srcOrd="1" destOrd="0" presId="urn:microsoft.com/office/officeart/2005/8/layout/orgChart1"/>
    <dgm:cxn modelId="{DFC1714A-2491-4255-82C7-5982D7E1B6C5}" type="presParOf" srcId="{A5D86C4E-BD1A-4E60-8A6F-C3FE6F1FC107}" destId="{CA007F58-13B0-4621-A1E7-F6D0087AED8F}" srcOrd="1" destOrd="0" presId="urn:microsoft.com/office/officeart/2005/8/layout/orgChart1"/>
    <dgm:cxn modelId="{B025C933-9D51-47A7-8BDE-A8239F0E3979}" type="presParOf" srcId="{A5D86C4E-BD1A-4E60-8A6F-C3FE6F1FC107}" destId="{6093D3B9-6265-4F9C-80DB-EAE0A5081287}" srcOrd="2" destOrd="0" presId="urn:microsoft.com/office/officeart/2005/8/layout/orgChart1"/>
    <dgm:cxn modelId="{82755696-8563-4B95-AA2B-AC93823EAC49}" type="presParOf" srcId="{FBAB80F3-1279-4A6B-AF31-2BC2D64B9450}" destId="{EE1A17DC-EE86-459B-9CEB-AA2D848AFB4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C1FDE1-ED68-47DB-86D1-FF84DA567DE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9FAD4F6-8B49-4ABE-92A3-F8850C360150}">
      <dgm:prSet phldrT="[Text]" custT="1"/>
      <dgm:spPr/>
      <dgm:t>
        <a:bodyPr/>
        <a:lstStyle/>
        <a:p>
          <a:r>
            <a:rPr lang="en-US" sz="2000" b="1" dirty="0" smtClean="0"/>
            <a:t>PEDIGREE ANALYSIS</a:t>
          </a:r>
          <a:endParaRPr lang="en-US" sz="2000" b="1" dirty="0"/>
        </a:p>
      </dgm:t>
    </dgm:pt>
    <dgm:pt modelId="{28024A78-2C48-4341-8C69-EE35D556AB03}" type="parTrans" cxnId="{0611D063-84EF-4B61-8382-411854728364}">
      <dgm:prSet/>
      <dgm:spPr/>
      <dgm:t>
        <a:bodyPr/>
        <a:lstStyle/>
        <a:p>
          <a:endParaRPr lang="en-US"/>
        </a:p>
      </dgm:t>
    </dgm:pt>
    <dgm:pt modelId="{2A491499-D70A-402A-82A9-6FEABA5AAD52}" type="sibTrans" cxnId="{0611D063-84EF-4B61-8382-411854728364}">
      <dgm:prSet/>
      <dgm:spPr/>
      <dgm:t>
        <a:bodyPr/>
        <a:lstStyle/>
        <a:p>
          <a:endParaRPr lang="en-US"/>
        </a:p>
      </dgm:t>
    </dgm:pt>
    <dgm:pt modelId="{E3E48408-35CB-46F0-A520-1F8084593668}">
      <dgm:prSet phldrT="[Text]" custT="1"/>
      <dgm:spPr/>
      <dgm:t>
        <a:bodyPr/>
        <a:lstStyle/>
        <a:p>
          <a:r>
            <a:rPr lang="en-US" sz="2000" b="1" dirty="0" smtClean="0"/>
            <a:t>KARYOTYPING</a:t>
          </a:r>
          <a:endParaRPr lang="en-US" sz="2000" b="1" dirty="0"/>
        </a:p>
      </dgm:t>
    </dgm:pt>
    <dgm:pt modelId="{61CF9DF4-3A1A-45F8-AA4F-8BD2DA3A27D6}" type="parTrans" cxnId="{27973DD8-C69C-48F6-801B-DF8954A2442F}">
      <dgm:prSet/>
      <dgm:spPr/>
      <dgm:t>
        <a:bodyPr/>
        <a:lstStyle/>
        <a:p>
          <a:endParaRPr lang="en-US"/>
        </a:p>
      </dgm:t>
    </dgm:pt>
    <dgm:pt modelId="{194DC97D-2B9F-4534-AE87-E8079A7D0665}" type="sibTrans" cxnId="{27973DD8-C69C-48F6-801B-DF8954A2442F}">
      <dgm:prSet/>
      <dgm:spPr/>
      <dgm:t>
        <a:bodyPr/>
        <a:lstStyle/>
        <a:p>
          <a:endParaRPr lang="en-US"/>
        </a:p>
      </dgm:t>
    </dgm:pt>
    <dgm:pt modelId="{D40B2739-FA47-4904-BAAD-360710C9DB9F}">
      <dgm:prSet phldrT="[Text]" custT="1"/>
      <dgm:spPr/>
      <dgm:t>
        <a:bodyPr/>
        <a:lstStyle/>
        <a:p>
          <a:r>
            <a:rPr lang="en-US" sz="2000" b="1" dirty="0" smtClean="0"/>
            <a:t>PLANNED EXPERIMENTAL BREEDING</a:t>
          </a:r>
          <a:endParaRPr lang="en-US" sz="2000" b="1" dirty="0"/>
        </a:p>
      </dgm:t>
    </dgm:pt>
    <dgm:pt modelId="{17E5991E-EA9B-49C7-840A-03E82DBB98CF}" type="parTrans" cxnId="{CCFE69D1-F1DA-4677-BACC-D727A0A48B90}">
      <dgm:prSet/>
      <dgm:spPr/>
      <dgm:t>
        <a:bodyPr/>
        <a:lstStyle/>
        <a:p>
          <a:endParaRPr lang="en-US"/>
        </a:p>
      </dgm:t>
    </dgm:pt>
    <dgm:pt modelId="{E7A6FD8C-5C19-4677-87A4-9E21C401560F}" type="sibTrans" cxnId="{CCFE69D1-F1DA-4677-BACC-D727A0A48B90}">
      <dgm:prSet/>
      <dgm:spPr/>
      <dgm:t>
        <a:bodyPr/>
        <a:lstStyle/>
        <a:p>
          <a:endParaRPr lang="en-US"/>
        </a:p>
      </dgm:t>
    </dgm:pt>
    <dgm:pt modelId="{E299BFB2-A90D-4DD1-8A3C-271F0C27BCB4}">
      <dgm:prSet custT="1"/>
      <dgm:spPr/>
      <dgm:t>
        <a:bodyPr/>
        <a:lstStyle/>
        <a:p>
          <a:r>
            <a:rPr lang="en-US" sz="2000" b="1" dirty="0" smtClean="0"/>
            <a:t>TWIN STUDY</a:t>
          </a:r>
          <a:endParaRPr lang="en-US" sz="2000" b="1" dirty="0"/>
        </a:p>
      </dgm:t>
    </dgm:pt>
    <dgm:pt modelId="{930585A9-5B29-46E7-9134-FF7A0B70E5FB}" type="parTrans" cxnId="{6D209EE3-7D25-4394-BC0F-2498896887FD}">
      <dgm:prSet/>
      <dgm:spPr/>
      <dgm:t>
        <a:bodyPr/>
        <a:lstStyle/>
        <a:p>
          <a:endParaRPr lang="en-US"/>
        </a:p>
      </dgm:t>
    </dgm:pt>
    <dgm:pt modelId="{3AE2AE71-0FD0-4833-985A-09BD4A6AE322}" type="sibTrans" cxnId="{6D209EE3-7D25-4394-BC0F-2498896887FD}">
      <dgm:prSet/>
      <dgm:spPr/>
      <dgm:t>
        <a:bodyPr/>
        <a:lstStyle/>
        <a:p>
          <a:endParaRPr lang="en-US"/>
        </a:p>
      </dgm:t>
    </dgm:pt>
    <dgm:pt modelId="{42C51F44-5D7D-4056-9370-19DDB94CB587}">
      <dgm:prSet custT="1"/>
      <dgm:spPr/>
      <dgm:t>
        <a:bodyPr/>
        <a:lstStyle/>
        <a:p>
          <a:r>
            <a:rPr lang="en-US" sz="2000" b="1" dirty="0" smtClean="0"/>
            <a:t>STATISTICAL ANALYSIS</a:t>
          </a:r>
          <a:endParaRPr lang="en-US" sz="2000" b="1" dirty="0"/>
        </a:p>
      </dgm:t>
    </dgm:pt>
    <dgm:pt modelId="{1EEB5088-5B03-454A-B80F-C16EF0888B13}" type="parTrans" cxnId="{ED5CBD7D-74FA-48EA-9107-09A67C9E7A11}">
      <dgm:prSet/>
      <dgm:spPr/>
      <dgm:t>
        <a:bodyPr/>
        <a:lstStyle/>
        <a:p>
          <a:endParaRPr lang="en-US"/>
        </a:p>
      </dgm:t>
    </dgm:pt>
    <dgm:pt modelId="{29D32438-EA20-4477-ABDC-AB07C8319D2B}" type="sibTrans" cxnId="{ED5CBD7D-74FA-48EA-9107-09A67C9E7A11}">
      <dgm:prSet/>
      <dgm:spPr/>
      <dgm:t>
        <a:bodyPr/>
        <a:lstStyle/>
        <a:p>
          <a:endParaRPr lang="en-US"/>
        </a:p>
      </dgm:t>
    </dgm:pt>
    <dgm:pt modelId="{A8D39BDB-4A88-484D-8BDC-763CA4FEFCCE}">
      <dgm:prSet custT="1"/>
      <dgm:spPr/>
      <dgm:t>
        <a:bodyPr/>
        <a:lstStyle/>
        <a:p>
          <a:r>
            <a:rPr lang="en-US" sz="2000" b="1" dirty="0" smtClean="0"/>
            <a:t>GENETIC ENGINEERING</a:t>
          </a:r>
          <a:endParaRPr lang="en-US" sz="2000" b="1" dirty="0"/>
        </a:p>
      </dgm:t>
    </dgm:pt>
    <dgm:pt modelId="{0DE7F9FF-B192-40AB-923C-5D633598AC61}" type="parTrans" cxnId="{66198119-E390-4A8F-9FF4-44B9EEF90FBA}">
      <dgm:prSet/>
      <dgm:spPr/>
      <dgm:t>
        <a:bodyPr/>
        <a:lstStyle/>
        <a:p>
          <a:endParaRPr lang="en-US"/>
        </a:p>
      </dgm:t>
    </dgm:pt>
    <dgm:pt modelId="{3167FBAE-E91D-43B6-80FC-CA9831C20C73}" type="sibTrans" cxnId="{66198119-E390-4A8F-9FF4-44B9EEF90FBA}">
      <dgm:prSet/>
      <dgm:spPr/>
      <dgm:t>
        <a:bodyPr/>
        <a:lstStyle/>
        <a:p>
          <a:endParaRPr lang="en-US"/>
        </a:p>
      </dgm:t>
    </dgm:pt>
    <dgm:pt modelId="{26F5F113-2831-420D-BD6A-4BFF834D0C64}" type="pres">
      <dgm:prSet presAssocID="{74C1FDE1-ED68-47DB-86D1-FF84DA567DE8}" presName="linear" presStyleCnt="0">
        <dgm:presLayoutVars>
          <dgm:dir/>
          <dgm:animLvl val="lvl"/>
          <dgm:resizeHandles val="exact"/>
        </dgm:presLayoutVars>
      </dgm:prSet>
      <dgm:spPr/>
      <dgm:t>
        <a:bodyPr/>
        <a:lstStyle/>
        <a:p>
          <a:endParaRPr lang="en-US"/>
        </a:p>
      </dgm:t>
    </dgm:pt>
    <dgm:pt modelId="{94D7FC70-1AA8-4259-95AD-A3D652347B4F}" type="pres">
      <dgm:prSet presAssocID="{A9FAD4F6-8B49-4ABE-92A3-F8850C360150}" presName="parentLin" presStyleCnt="0"/>
      <dgm:spPr/>
    </dgm:pt>
    <dgm:pt modelId="{8C42F7BB-B893-434A-8E9C-1BEF25041CDC}" type="pres">
      <dgm:prSet presAssocID="{A9FAD4F6-8B49-4ABE-92A3-F8850C360150}" presName="parentLeftMargin" presStyleLbl="node1" presStyleIdx="0" presStyleCnt="6"/>
      <dgm:spPr/>
      <dgm:t>
        <a:bodyPr/>
        <a:lstStyle/>
        <a:p>
          <a:endParaRPr lang="en-US"/>
        </a:p>
      </dgm:t>
    </dgm:pt>
    <dgm:pt modelId="{7B9EF62E-7677-4927-BA9C-25E4BCB9F250}" type="pres">
      <dgm:prSet presAssocID="{A9FAD4F6-8B49-4ABE-92A3-F8850C360150}" presName="parentText" presStyleLbl="node1" presStyleIdx="0" presStyleCnt="6">
        <dgm:presLayoutVars>
          <dgm:chMax val="0"/>
          <dgm:bulletEnabled val="1"/>
        </dgm:presLayoutVars>
      </dgm:prSet>
      <dgm:spPr/>
      <dgm:t>
        <a:bodyPr/>
        <a:lstStyle/>
        <a:p>
          <a:endParaRPr lang="en-US"/>
        </a:p>
      </dgm:t>
    </dgm:pt>
    <dgm:pt modelId="{907E65E8-9ABB-43E7-8554-CF10DE99C9D5}" type="pres">
      <dgm:prSet presAssocID="{A9FAD4F6-8B49-4ABE-92A3-F8850C360150}" presName="negativeSpace" presStyleCnt="0"/>
      <dgm:spPr/>
    </dgm:pt>
    <dgm:pt modelId="{A1B9E6CB-2DDB-4E46-A75C-71550D2D516E}" type="pres">
      <dgm:prSet presAssocID="{A9FAD4F6-8B49-4ABE-92A3-F8850C360150}" presName="childText" presStyleLbl="conFgAcc1" presStyleIdx="0" presStyleCnt="6">
        <dgm:presLayoutVars>
          <dgm:bulletEnabled val="1"/>
        </dgm:presLayoutVars>
      </dgm:prSet>
      <dgm:spPr/>
      <dgm:t>
        <a:bodyPr/>
        <a:lstStyle/>
        <a:p>
          <a:endParaRPr lang="en-US"/>
        </a:p>
      </dgm:t>
    </dgm:pt>
    <dgm:pt modelId="{7709FB47-EDBB-4F3C-B824-86D46DA9C080}" type="pres">
      <dgm:prSet presAssocID="{2A491499-D70A-402A-82A9-6FEABA5AAD52}" presName="spaceBetweenRectangles" presStyleCnt="0"/>
      <dgm:spPr/>
    </dgm:pt>
    <dgm:pt modelId="{E43F7765-F726-4B75-BB2D-6AE70B49DAC1}" type="pres">
      <dgm:prSet presAssocID="{E3E48408-35CB-46F0-A520-1F8084593668}" presName="parentLin" presStyleCnt="0"/>
      <dgm:spPr/>
    </dgm:pt>
    <dgm:pt modelId="{BD279D88-BC7B-4A2D-AD7F-65C436497C73}" type="pres">
      <dgm:prSet presAssocID="{E3E48408-35CB-46F0-A520-1F8084593668}" presName="parentLeftMargin" presStyleLbl="node1" presStyleIdx="0" presStyleCnt="6"/>
      <dgm:spPr/>
      <dgm:t>
        <a:bodyPr/>
        <a:lstStyle/>
        <a:p>
          <a:endParaRPr lang="en-US"/>
        </a:p>
      </dgm:t>
    </dgm:pt>
    <dgm:pt modelId="{29DD467A-B407-43AC-8B37-FAF96750A5B8}" type="pres">
      <dgm:prSet presAssocID="{E3E48408-35CB-46F0-A520-1F8084593668}" presName="parentText" presStyleLbl="node1" presStyleIdx="1" presStyleCnt="6">
        <dgm:presLayoutVars>
          <dgm:chMax val="0"/>
          <dgm:bulletEnabled val="1"/>
        </dgm:presLayoutVars>
      </dgm:prSet>
      <dgm:spPr/>
      <dgm:t>
        <a:bodyPr/>
        <a:lstStyle/>
        <a:p>
          <a:endParaRPr lang="en-US"/>
        </a:p>
      </dgm:t>
    </dgm:pt>
    <dgm:pt modelId="{5BF336B2-38DC-4F57-9EA7-46B37FD676BA}" type="pres">
      <dgm:prSet presAssocID="{E3E48408-35CB-46F0-A520-1F8084593668}" presName="negativeSpace" presStyleCnt="0"/>
      <dgm:spPr/>
    </dgm:pt>
    <dgm:pt modelId="{467B168D-2B4E-4BE4-B3DA-8F3182912D0C}" type="pres">
      <dgm:prSet presAssocID="{E3E48408-35CB-46F0-A520-1F8084593668}" presName="childText" presStyleLbl="conFgAcc1" presStyleIdx="1" presStyleCnt="6">
        <dgm:presLayoutVars>
          <dgm:bulletEnabled val="1"/>
        </dgm:presLayoutVars>
      </dgm:prSet>
      <dgm:spPr/>
      <dgm:t>
        <a:bodyPr/>
        <a:lstStyle/>
        <a:p>
          <a:endParaRPr lang="en-US"/>
        </a:p>
      </dgm:t>
    </dgm:pt>
    <dgm:pt modelId="{8907BA02-943D-4F70-AC49-CDAA5BBE2F61}" type="pres">
      <dgm:prSet presAssocID="{194DC97D-2B9F-4534-AE87-E8079A7D0665}" presName="spaceBetweenRectangles" presStyleCnt="0"/>
      <dgm:spPr/>
    </dgm:pt>
    <dgm:pt modelId="{E3CA8505-59ED-46A4-9A5D-0514EAD25AAD}" type="pres">
      <dgm:prSet presAssocID="{D40B2739-FA47-4904-BAAD-360710C9DB9F}" presName="parentLin" presStyleCnt="0"/>
      <dgm:spPr/>
    </dgm:pt>
    <dgm:pt modelId="{C42C3D0F-97B8-44CA-9EAD-3139E80F0052}" type="pres">
      <dgm:prSet presAssocID="{D40B2739-FA47-4904-BAAD-360710C9DB9F}" presName="parentLeftMargin" presStyleLbl="node1" presStyleIdx="1" presStyleCnt="6"/>
      <dgm:spPr/>
      <dgm:t>
        <a:bodyPr/>
        <a:lstStyle/>
        <a:p>
          <a:endParaRPr lang="en-US"/>
        </a:p>
      </dgm:t>
    </dgm:pt>
    <dgm:pt modelId="{ECEF041B-46EC-464F-9B83-8C9E6792919B}" type="pres">
      <dgm:prSet presAssocID="{D40B2739-FA47-4904-BAAD-360710C9DB9F}" presName="parentText" presStyleLbl="node1" presStyleIdx="2" presStyleCnt="6">
        <dgm:presLayoutVars>
          <dgm:chMax val="0"/>
          <dgm:bulletEnabled val="1"/>
        </dgm:presLayoutVars>
      </dgm:prSet>
      <dgm:spPr/>
      <dgm:t>
        <a:bodyPr/>
        <a:lstStyle/>
        <a:p>
          <a:endParaRPr lang="en-US"/>
        </a:p>
      </dgm:t>
    </dgm:pt>
    <dgm:pt modelId="{B7D9A474-6ABC-4B9F-99CD-98D8983AD713}" type="pres">
      <dgm:prSet presAssocID="{D40B2739-FA47-4904-BAAD-360710C9DB9F}" presName="negativeSpace" presStyleCnt="0"/>
      <dgm:spPr/>
    </dgm:pt>
    <dgm:pt modelId="{0F661A5B-0F68-40C7-B470-2C17551FF200}" type="pres">
      <dgm:prSet presAssocID="{D40B2739-FA47-4904-BAAD-360710C9DB9F}" presName="childText" presStyleLbl="conFgAcc1" presStyleIdx="2" presStyleCnt="6">
        <dgm:presLayoutVars>
          <dgm:bulletEnabled val="1"/>
        </dgm:presLayoutVars>
      </dgm:prSet>
      <dgm:spPr/>
    </dgm:pt>
    <dgm:pt modelId="{D3B1ED2C-C6A7-42D1-AACD-8135840F82BC}" type="pres">
      <dgm:prSet presAssocID="{E7A6FD8C-5C19-4677-87A4-9E21C401560F}" presName="spaceBetweenRectangles" presStyleCnt="0"/>
      <dgm:spPr/>
    </dgm:pt>
    <dgm:pt modelId="{2A1AEB99-3283-4B5B-821B-B6E2A554FCB6}" type="pres">
      <dgm:prSet presAssocID="{E299BFB2-A90D-4DD1-8A3C-271F0C27BCB4}" presName="parentLin" presStyleCnt="0"/>
      <dgm:spPr/>
    </dgm:pt>
    <dgm:pt modelId="{8CD20C0A-0471-4E5D-9E25-2C2D8AD7399C}" type="pres">
      <dgm:prSet presAssocID="{E299BFB2-A90D-4DD1-8A3C-271F0C27BCB4}" presName="parentLeftMargin" presStyleLbl="node1" presStyleIdx="2" presStyleCnt="6"/>
      <dgm:spPr/>
      <dgm:t>
        <a:bodyPr/>
        <a:lstStyle/>
        <a:p>
          <a:endParaRPr lang="en-US"/>
        </a:p>
      </dgm:t>
    </dgm:pt>
    <dgm:pt modelId="{2B11C3DD-B23A-460A-A5BD-3DD103CA8F2D}" type="pres">
      <dgm:prSet presAssocID="{E299BFB2-A90D-4DD1-8A3C-271F0C27BCB4}" presName="parentText" presStyleLbl="node1" presStyleIdx="3" presStyleCnt="6">
        <dgm:presLayoutVars>
          <dgm:chMax val="0"/>
          <dgm:bulletEnabled val="1"/>
        </dgm:presLayoutVars>
      </dgm:prSet>
      <dgm:spPr/>
      <dgm:t>
        <a:bodyPr/>
        <a:lstStyle/>
        <a:p>
          <a:endParaRPr lang="en-US"/>
        </a:p>
      </dgm:t>
    </dgm:pt>
    <dgm:pt modelId="{486DB024-6BFE-4C94-9295-92E647A16045}" type="pres">
      <dgm:prSet presAssocID="{E299BFB2-A90D-4DD1-8A3C-271F0C27BCB4}" presName="negativeSpace" presStyleCnt="0"/>
      <dgm:spPr/>
    </dgm:pt>
    <dgm:pt modelId="{B2D2827B-135E-4D0F-9E55-7E1FFB0E942A}" type="pres">
      <dgm:prSet presAssocID="{E299BFB2-A90D-4DD1-8A3C-271F0C27BCB4}" presName="childText" presStyleLbl="conFgAcc1" presStyleIdx="3" presStyleCnt="6">
        <dgm:presLayoutVars>
          <dgm:bulletEnabled val="1"/>
        </dgm:presLayoutVars>
      </dgm:prSet>
      <dgm:spPr/>
    </dgm:pt>
    <dgm:pt modelId="{ED2D5CFF-0FEA-44BB-8903-87093052448C}" type="pres">
      <dgm:prSet presAssocID="{3AE2AE71-0FD0-4833-985A-09BD4A6AE322}" presName="spaceBetweenRectangles" presStyleCnt="0"/>
      <dgm:spPr/>
    </dgm:pt>
    <dgm:pt modelId="{8CC02EBC-FD30-4DB8-9679-98357086BE32}" type="pres">
      <dgm:prSet presAssocID="{42C51F44-5D7D-4056-9370-19DDB94CB587}" presName="parentLin" presStyleCnt="0"/>
      <dgm:spPr/>
    </dgm:pt>
    <dgm:pt modelId="{B3291A88-6A41-4D74-8B92-7AD577DCB02C}" type="pres">
      <dgm:prSet presAssocID="{42C51F44-5D7D-4056-9370-19DDB94CB587}" presName="parentLeftMargin" presStyleLbl="node1" presStyleIdx="3" presStyleCnt="6"/>
      <dgm:spPr/>
      <dgm:t>
        <a:bodyPr/>
        <a:lstStyle/>
        <a:p>
          <a:endParaRPr lang="en-US"/>
        </a:p>
      </dgm:t>
    </dgm:pt>
    <dgm:pt modelId="{3AC15E00-449E-4BD9-BCA0-4E50ECBBE2AA}" type="pres">
      <dgm:prSet presAssocID="{42C51F44-5D7D-4056-9370-19DDB94CB587}" presName="parentText" presStyleLbl="node1" presStyleIdx="4" presStyleCnt="6">
        <dgm:presLayoutVars>
          <dgm:chMax val="0"/>
          <dgm:bulletEnabled val="1"/>
        </dgm:presLayoutVars>
      </dgm:prSet>
      <dgm:spPr/>
      <dgm:t>
        <a:bodyPr/>
        <a:lstStyle/>
        <a:p>
          <a:endParaRPr lang="en-US"/>
        </a:p>
      </dgm:t>
    </dgm:pt>
    <dgm:pt modelId="{45B6825B-6ABF-4EA8-8299-4734C6606A49}" type="pres">
      <dgm:prSet presAssocID="{42C51F44-5D7D-4056-9370-19DDB94CB587}" presName="negativeSpace" presStyleCnt="0"/>
      <dgm:spPr/>
    </dgm:pt>
    <dgm:pt modelId="{44516085-8361-4F18-ADCF-21AE39759EB2}" type="pres">
      <dgm:prSet presAssocID="{42C51F44-5D7D-4056-9370-19DDB94CB587}" presName="childText" presStyleLbl="conFgAcc1" presStyleIdx="4" presStyleCnt="6">
        <dgm:presLayoutVars>
          <dgm:bulletEnabled val="1"/>
        </dgm:presLayoutVars>
      </dgm:prSet>
      <dgm:spPr/>
    </dgm:pt>
    <dgm:pt modelId="{FAAF02C4-7F66-466C-9826-09399C7D7001}" type="pres">
      <dgm:prSet presAssocID="{29D32438-EA20-4477-ABDC-AB07C8319D2B}" presName="spaceBetweenRectangles" presStyleCnt="0"/>
      <dgm:spPr/>
    </dgm:pt>
    <dgm:pt modelId="{7C5C5B6C-660A-43D3-862D-4C798909357B}" type="pres">
      <dgm:prSet presAssocID="{A8D39BDB-4A88-484D-8BDC-763CA4FEFCCE}" presName="parentLin" presStyleCnt="0"/>
      <dgm:spPr/>
    </dgm:pt>
    <dgm:pt modelId="{A5D88ACD-F6FF-4034-875D-A47B91A25ECD}" type="pres">
      <dgm:prSet presAssocID="{A8D39BDB-4A88-484D-8BDC-763CA4FEFCCE}" presName="parentLeftMargin" presStyleLbl="node1" presStyleIdx="4" presStyleCnt="6"/>
      <dgm:spPr/>
      <dgm:t>
        <a:bodyPr/>
        <a:lstStyle/>
        <a:p>
          <a:endParaRPr lang="en-US"/>
        </a:p>
      </dgm:t>
    </dgm:pt>
    <dgm:pt modelId="{44A3A858-5D19-4E43-85D7-3422E5AEFC19}" type="pres">
      <dgm:prSet presAssocID="{A8D39BDB-4A88-484D-8BDC-763CA4FEFCCE}" presName="parentText" presStyleLbl="node1" presStyleIdx="5" presStyleCnt="6">
        <dgm:presLayoutVars>
          <dgm:chMax val="0"/>
          <dgm:bulletEnabled val="1"/>
        </dgm:presLayoutVars>
      </dgm:prSet>
      <dgm:spPr/>
      <dgm:t>
        <a:bodyPr/>
        <a:lstStyle/>
        <a:p>
          <a:endParaRPr lang="en-US"/>
        </a:p>
      </dgm:t>
    </dgm:pt>
    <dgm:pt modelId="{1876F281-AE51-4768-882B-46FEB658D452}" type="pres">
      <dgm:prSet presAssocID="{A8D39BDB-4A88-484D-8BDC-763CA4FEFCCE}" presName="negativeSpace" presStyleCnt="0"/>
      <dgm:spPr/>
    </dgm:pt>
    <dgm:pt modelId="{2E4DDD9D-A129-407D-8B3F-68B28DCD13BE}" type="pres">
      <dgm:prSet presAssocID="{A8D39BDB-4A88-484D-8BDC-763CA4FEFCCE}" presName="childText" presStyleLbl="conFgAcc1" presStyleIdx="5" presStyleCnt="6">
        <dgm:presLayoutVars>
          <dgm:bulletEnabled val="1"/>
        </dgm:presLayoutVars>
      </dgm:prSet>
      <dgm:spPr/>
    </dgm:pt>
  </dgm:ptLst>
  <dgm:cxnLst>
    <dgm:cxn modelId="{06D9521B-9800-4426-8A8D-5C40C159D53F}" type="presOf" srcId="{E299BFB2-A90D-4DD1-8A3C-271F0C27BCB4}" destId="{2B11C3DD-B23A-460A-A5BD-3DD103CA8F2D}" srcOrd="1" destOrd="0" presId="urn:microsoft.com/office/officeart/2005/8/layout/list1"/>
    <dgm:cxn modelId="{F49746DA-CEEA-4B9F-8B69-3CBB2C160613}" type="presOf" srcId="{74C1FDE1-ED68-47DB-86D1-FF84DA567DE8}" destId="{26F5F113-2831-420D-BD6A-4BFF834D0C64}" srcOrd="0" destOrd="0" presId="urn:microsoft.com/office/officeart/2005/8/layout/list1"/>
    <dgm:cxn modelId="{27973DD8-C69C-48F6-801B-DF8954A2442F}" srcId="{74C1FDE1-ED68-47DB-86D1-FF84DA567DE8}" destId="{E3E48408-35CB-46F0-A520-1F8084593668}" srcOrd="1" destOrd="0" parTransId="{61CF9DF4-3A1A-45F8-AA4F-8BD2DA3A27D6}" sibTransId="{194DC97D-2B9F-4534-AE87-E8079A7D0665}"/>
    <dgm:cxn modelId="{6D209EE3-7D25-4394-BC0F-2498896887FD}" srcId="{74C1FDE1-ED68-47DB-86D1-FF84DA567DE8}" destId="{E299BFB2-A90D-4DD1-8A3C-271F0C27BCB4}" srcOrd="3" destOrd="0" parTransId="{930585A9-5B29-46E7-9134-FF7A0B70E5FB}" sibTransId="{3AE2AE71-0FD0-4833-985A-09BD4A6AE322}"/>
    <dgm:cxn modelId="{2473B903-7A10-4B96-9D9D-DEFDC7966CED}" type="presOf" srcId="{A9FAD4F6-8B49-4ABE-92A3-F8850C360150}" destId="{8C42F7BB-B893-434A-8E9C-1BEF25041CDC}" srcOrd="0" destOrd="0" presId="urn:microsoft.com/office/officeart/2005/8/layout/list1"/>
    <dgm:cxn modelId="{CBD7C8EC-60E3-4C7D-9942-66AE722769BB}" type="presOf" srcId="{A8D39BDB-4A88-484D-8BDC-763CA4FEFCCE}" destId="{44A3A858-5D19-4E43-85D7-3422E5AEFC19}" srcOrd="1" destOrd="0" presId="urn:microsoft.com/office/officeart/2005/8/layout/list1"/>
    <dgm:cxn modelId="{FBBBF54F-BB1E-4AE9-9C90-72FA3D6DE976}" type="presOf" srcId="{D40B2739-FA47-4904-BAAD-360710C9DB9F}" destId="{ECEF041B-46EC-464F-9B83-8C9E6792919B}" srcOrd="1" destOrd="0" presId="urn:microsoft.com/office/officeart/2005/8/layout/list1"/>
    <dgm:cxn modelId="{C4708668-66F3-41B1-8F08-1853C4726CEF}" type="presOf" srcId="{42C51F44-5D7D-4056-9370-19DDB94CB587}" destId="{B3291A88-6A41-4D74-8B92-7AD577DCB02C}" srcOrd="0" destOrd="0" presId="urn:microsoft.com/office/officeart/2005/8/layout/list1"/>
    <dgm:cxn modelId="{2E2A2CF9-D7BB-4BEF-AD33-79A53071C42C}" type="presOf" srcId="{D40B2739-FA47-4904-BAAD-360710C9DB9F}" destId="{C42C3D0F-97B8-44CA-9EAD-3139E80F0052}" srcOrd="0" destOrd="0" presId="urn:microsoft.com/office/officeart/2005/8/layout/list1"/>
    <dgm:cxn modelId="{D966CAC1-9E5C-48ED-AE3F-4E5F06990025}" type="presOf" srcId="{A8D39BDB-4A88-484D-8BDC-763CA4FEFCCE}" destId="{A5D88ACD-F6FF-4034-875D-A47B91A25ECD}" srcOrd="0" destOrd="0" presId="urn:microsoft.com/office/officeart/2005/8/layout/list1"/>
    <dgm:cxn modelId="{A15A0F12-BE92-4782-AA29-7297E5742D0A}" type="presOf" srcId="{E299BFB2-A90D-4DD1-8A3C-271F0C27BCB4}" destId="{8CD20C0A-0471-4E5D-9E25-2C2D8AD7399C}" srcOrd="0" destOrd="0" presId="urn:microsoft.com/office/officeart/2005/8/layout/list1"/>
    <dgm:cxn modelId="{C85282DE-FC64-4F0E-8006-625358E059EB}" type="presOf" srcId="{42C51F44-5D7D-4056-9370-19DDB94CB587}" destId="{3AC15E00-449E-4BD9-BCA0-4E50ECBBE2AA}" srcOrd="1" destOrd="0" presId="urn:microsoft.com/office/officeart/2005/8/layout/list1"/>
    <dgm:cxn modelId="{ED5CBD7D-74FA-48EA-9107-09A67C9E7A11}" srcId="{74C1FDE1-ED68-47DB-86D1-FF84DA567DE8}" destId="{42C51F44-5D7D-4056-9370-19DDB94CB587}" srcOrd="4" destOrd="0" parTransId="{1EEB5088-5B03-454A-B80F-C16EF0888B13}" sibTransId="{29D32438-EA20-4477-ABDC-AB07C8319D2B}"/>
    <dgm:cxn modelId="{91F412DD-808A-4903-A75F-681C54098379}" type="presOf" srcId="{E3E48408-35CB-46F0-A520-1F8084593668}" destId="{29DD467A-B407-43AC-8B37-FAF96750A5B8}" srcOrd="1" destOrd="0" presId="urn:microsoft.com/office/officeart/2005/8/layout/list1"/>
    <dgm:cxn modelId="{66198119-E390-4A8F-9FF4-44B9EEF90FBA}" srcId="{74C1FDE1-ED68-47DB-86D1-FF84DA567DE8}" destId="{A8D39BDB-4A88-484D-8BDC-763CA4FEFCCE}" srcOrd="5" destOrd="0" parTransId="{0DE7F9FF-B192-40AB-923C-5D633598AC61}" sibTransId="{3167FBAE-E91D-43B6-80FC-CA9831C20C73}"/>
    <dgm:cxn modelId="{92BF76DD-A61F-4F2F-A1C1-CF44768EF350}" type="presOf" srcId="{E3E48408-35CB-46F0-A520-1F8084593668}" destId="{BD279D88-BC7B-4A2D-AD7F-65C436497C73}" srcOrd="0" destOrd="0" presId="urn:microsoft.com/office/officeart/2005/8/layout/list1"/>
    <dgm:cxn modelId="{CCFE69D1-F1DA-4677-BACC-D727A0A48B90}" srcId="{74C1FDE1-ED68-47DB-86D1-FF84DA567DE8}" destId="{D40B2739-FA47-4904-BAAD-360710C9DB9F}" srcOrd="2" destOrd="0" parTransId="{17E5991E-EA9B-49C7-840A-03E82DBB98CF}" sibTransId="{E7A6FD8C-5C19-4677-87A4-9E21C401560F}"/>
    <dgm:cxn modelId="{FBAB897B-A512-49AE-9116-96FADC910AD2}" type="presOf" srcId="{A9FAD4F6-8B49-4ABE-92A3-F8850C360150}" destId="{7B9EF62E-7677-4927-BA9C-25E4BCB9F250}" srcOrd="1" destOrd="0" presId="urn:microsoft.com/office/officeart/2005/8/layout/list1"/>
    <dgm:cxn modelId="{0611D063-84EF-4B61-8382-411854728364}" srcId="{74C1FDE1-ED68-47DB-86D1-FF84DA567DE8}" destId="{A9FAD4F6-8B49-4ABE-92A3-F8850C360150}" srcOrd="0" destOrd="0" parTransId="{28024A78-2C48-4341-8C69-EE35D556AB03}" sibTransId="{2A491499-D70A-402A-82A9-6FEABA5AAD52}"/>
    <dgm:cxn modelId="{CAB9D6DC-6A4A-419D-9035-7D4C8C45062D}" type="presParOf" srcId="{26F5F113-2831-420D-BD6A-4BFF834D0C64}" destId="{94D7FC70-1AA8-4259-95AD-A3D652347B4F}" srcOrd="0" destOrd="0" presId="urn:microsoft.com/office/officeart/2005/8/layout/list1"/>
    <dgm:cxn modelId="{0CBBCD25-68DD-4804-AB9A-1B861A88FD97}" type="presParOf" srcId="{94D7FC70-1AA8-4259-95AD-A3D652347B4F}" destId="{8C42F7BB-B893-434A-8E9C-1BEF25041CDC}" srcOrd="0" destOrd="0" presId="urn:microsoft.com/office/officeart/2005/8/layout/list1"/>
    <dgm:cxn modelId="{F41E5F4C-48D1-499D-816F-0938EC0ED0F4}" type="presParOf" srcId="{94D7FC70-1AA8-4259-95AD-A3D652347B4F}" destId="{7B9EF62E-7677-4927-BA9C-25E4BCB9F250}" srcOrd="1" destOrd="0" presId="urn:microsoft.com/office/officeart/2005/8/layout/list1"/>
    <dgm:cxn modelId="{4E1578DC-18E8-42CC-B9A3-4CD6176C0700}" type="presParOf" srcId="{26F5F113-2831-420D-BD6A-4BFF834D0C64}" destId="{907E65E8-9ABB-43E7-8554-CF10DE99C9D5}" srcOrd="1" destOrd="0" presId="urn:microsoft.com/office/officeart/2005/8/layout/list1"/>
    <dgm:cxn modelId="{BD1FCE9D-B334-4F02-8D08-E8E74D9C64B5}" type="presParOf" srcId="{26F5F113-2831-420D-BD6A-4BFF834D0C64}" destId="{A1B9E6CB-2DDB-4E46-A75C-71550D2D516E}" srcOrd="2" destOrd="0" presId="urn:microsoft.com/office/officeart/2005/8/layout/list1"/>
    <dgm:cxn modelId="{24C55F1D-CBD3-4835-9EB4-E383C5C6E787}" type="presParOf" srcId="{26F5F113-2831-420D-BD6A-4BFF834D0C64}" destId="{7709FB47-EDBB-4F3C-B824-86D46DA9C080}" srcOrd="3" destOrd="0" presId="urn:microsoft.com/office/officeart/2005/8/layout/list1"/>
    <dgm:cxn modelId="{554240DA-A1B0-4573-A4CC-FEEF7EA07BB2}" type="presParOf" srcId="{26F5F113-2831-420D-BD6A-4BFF834D0C64}" destId="{E43F7765-F726-4B75-BB2D-6AE70B49DAC1}" srcOrd="4" destOrd="0" presId="urn:microsoft.com/office/officeart/2005/8/layout/list1"/>
    <dgm:cxn modelId="{B490D6FF-86A3-4418-ACC0-648AB508349D}" type="presParOf" srcId="{E43F7765-F726-4B75-BB2D-6AE70B49DAC1}" destId="{BD279D88-BC7B-4A2D-AD7F-65C436497C73}" srcOrd="0" destOrd="0" presId="urn:microsoft.com/office/officeart/2005/8/layout/list1"/>
    <dgm:cxn modelId="{9F093B2F-B793-42CB-A2C1-119C52C3DB2F}" type="presParOf" srcId="{E43F7765-F726-4B75-BB2D-6AE70B49DAC1}" destId="{29DD467A-B407-43AC-8B37-FAF96750A5B8}" srcOrd="1" destOrd="0" presId="urn:microsoft.com/office/officeart/2005/8/layout/list1"/>
    <dgm:cxn modelId="{DB276066-56A9-40CA-BFDF-A2443B9874D3}" type="presParOf" srcId="{26F5F113-2831-420D-BD6A-4BFF834D0C64}" destId="{5BF336B2-38DC-4F57-9EA7-46B37FD676BA}" srcOrd="5" destOrd="0" presId="urn:microsoft.com/office/officeart/2005/8/layout/list1"/>
    <dgm:cxn modelId="{90229AE9-3553-467C-8721-6BE22CA03040}" type="presParOf" srcId="{26F5F113-2831-420D-BD6A-4BFF834D0C64}" destId="{467B168D-2B4E-4BE4-B3DA-8F3182912D0C}" srcOrd="6" destOrd="0" presId="urn:microsoft.com/office/officeart/2005/8/layout/list1"/>
    <dgm:cxn modelId="{33403B95-A5DB-43C7-8A57-AFFAF95917C9}" type="presParOf" srcId="{26F5F113-2831-420D-BD6A-4BFF834D0C64}" destId="{8907BA02-943D-4F70-AC49-CDAA5BBE2F61}" srcOrd="7" destOrd="0" presId="urn:microsoft.com/office/officeart/2005/8/layout/list1"/>
    <dgm:cxn modelId="{463B42D8-6029-4DD3-85B2-B6A846750240}" type="presParOf" srcId="{26F5F113-2831-420D-BD6A-4BFF834D0C64}" destId="{E3CA8505-59ED-46A4-9A5D-0514EAD25AAD}" srcOrd="8" destOrd="0" presId="urn:microsoft.com/office/officeart/2005/8/layout/list1"/>
    <dgm:cxn modelId="{75430058-FD1B-4D3E-96CF-5FB1CF154A57}" type="presParOf" srcId="{E3CA8505-59ED-46A4-9A5D-0514EAD25AAD}" destId="{C42C3D0F-97B8-44CA-9EAD-3139E80F0052}" srcOrd="0" destOrd="0" presId="urn:microsoft.com/office/officeart/2005/8/layout/list1"/>
    <dgm:cxn modelId="{1F2CACFF-5FE1-4F02-A378-A3F717498833}" type="presParOf" srcId="{E3CA8505-59ED-46A4-9A5D-0514EAD25AAD}" destId="{ECEF041B-46EC-464F-9B83-8C9E6792919B}" srcOrd="1" destOrd="0" presId="urn:microsoft.com/office/officeart/2005/8/layout/list1"/>
    <dgm:cxn modelId="{C7A4B606-2E72-46FB-A0CE-A064325916D1}" type="presParOf" srcId="{26F5F113-2831-420D-BD6A-4BFF834D0C64}" destId="{B7D9A474-6ABC-4B9F-99CD-98D8983AD713}" srcOrd="9" destOrd="0" presId="urn:microsoft.com/office/officeart/2005/8/layout/list1"/>
    <dgm:cxn modelId="{AFCDE99F-7F71-4FC3-9E7B-CF17649D785F}" type="presParOf" srcId="{26F5F113-2831-420D-BD6A-4BFF834D0C64}" destId="{0F661A5B-0F68-40C7-B470-2C17551FF200}" srcOrd="10" destOrd="0" presId="urn:microsoft.com/office/officeart/2005/8/layout/list1"/>
    <dgm:cxn modelId="{098FF7EF-D752-43AC-8AB6-F6F13E045170}" type="presParOf" srcId="{26F5F113-2831-420D-BD6A-4BFF834D0C64}" destId="{D3B1ED2C-C6A7-42D1-AACD-8135840F82BC}" srcOrd="11" destOrd="0" presId="urn:microsoft.com/office/officeart/2005/8/layout/list1"/>
    <dgm:cxn modelId="{BB6DE71A-C249-4B91-B418-5ACF1D484AD0}" type="presParOf" srcId="{26F5F113-2831-420D-BD6A-4BFF834D0C64}" destId="{2A1AEB99-3283-4B5B-821B-B6E2A554FCB6}" srcOrd="12" destOrd="0" presId="urn:microsoft.com/office/officeart/2005/8/layout/list1"/>
    <dgm:cxn modelId="{02C78251-6816-41F2-8EDE-283A52EF3D89}" type="presParOf" srcId="{2A1AEB99-3283-4B5B-821B-B6E2A554FCB6}" destId="{8CD20C0A-0471-4E5D-9E25-2C2D8AD7399C}" srcOrd="0" destOrd="0" presId="urn:microsoft.com/office/officeart/2005/8/layout/list1"/>
    <dgm:cxn modelId="{9ABFDDCE-4E35-47AD-9888-FE38F3F10CA6}" type="presParOf" srcId="{2A1AEB99-3283-4B5B-821B-B6E2A554FCB6}" destId="{2B11C3DD-B23A-460A-A5BD-3DD103CA8F2D}" srcOrd="1" destOrd="0" presId="urn:microsoft.com/office/officeart/2005/8/layout/list1"/>
    <dgm:cxn modelId="{0A277CB7-FBF2-46A3-9A89-65EF1961B172}" type="presParOf" srcId="{26F5F113-2831-420D-BD6A-4BFF834D0C64}" destId="{486DB024-6BFE-4C94-9295-92E647A16045}" srcOrd="13" destOrd="0" presId="urn:microsoft.com/office/officeart/2005/8/layout/list1"/>
    <dgm:cxn modelId="{F64C114A-3EB7-4AF6-AFD1-C2E84F20E4BC}" type="presParOf" srcId="{26F5F113-2831-420D-BD6A-4BFF834D0C64}" destId="{B2D2827B-135E-4D0F-9E55-7E1FFB0E942A}" srcOrd="14" destOrd="0" presId="urn:microsoft.com/office/officeart/2005/8/layout/list1"/>
    <dgm:cxn modelId="{D4AE4CCB-BEAE-4499-BF7F-CB2F77A4E0F4}" type="presParOf" srcId="{26F5F113-2831-420D-BD6A-4BFF834D0C64}" destId="{ED2D5CFF-0FEA-44BB-8903-87093052448C}" srcOrd="15" destOrd="0" presId="urn:microsoft.com/office/officeart/2005/8/layout/list1"/>
    <dgm:cxn modelId="{97AF3D7D-11CC-470D-8881-ADFCB1A115F9}" type="presParOf" srcId="{26F5F113-2831-420D-BD6A-4BFF834D0C64}" destId="{8CC02EBC-FD30-4DB8-9679-98357086BE32}" srcOrd="16" destOrd="0" presId="urn:microsoft.com/office/officeart/2005/8/layout/list1"/>
    <dgm:cxn modelId="{3D3900CC-97A7-4BD3-8AC7-102319C2F2B1}" type="presParOf" srcId="{8CC02EBC-FD30-4DB8-9679-98357086BE32}" destId="{B3291A88-6A41-4D74-8B92-7AD577DCB02C}" srcOrd="0" destOrd="0" presId="urn:microsoft.com/office/officeart/2005/8/layout/list1"/>
    <dgm:cxn modelId="{573586B6-4C27-460D-A072-E421C4772EC4}" type="presParOf" srcId="{8CC02EBC-FD30-4DB8-9679-98357086BE32}" destId="{3AC15E00-449E-4BD9-BCA0-4E50ECBBE2AA}" srcOrd="1" destOrd="0" presId="urn:microsoft.com/office/officeart/2005/8/layout/list1"/>
    <dgm:cxn modelId="{73438DBF-7445-41A4-A162-DEA16F3C6E60}" type="presParOf" srcId="{26F5F113-2831-420D-BD6A-4BFF834D0C64}" destId="{45B6825B-6ABF-4EA8-8299-4734C6606A49}" srcOrd="17" destOrd="0" presId="urn:microsoft.com/office/officeart/2005/8/layout/list1"/>
    <dgm:cxn modelId="{EC2F0462-D204-4BD7-9BC4-71EA851F1A7B}" type="presParOf" srcId="{26F5F113-2831-420D-BD6A-4BFF834D0C64}" destId="{44516085-8361-4F18-ADCF-21AE39759EB2}" srcOrd="18" destOrd="0" presId="urn:microsoft.com/office/officeart/2005/8/layout/list1"/>
    <dgm:cxn modelId="{FF36ACBA-32DD-4304-A00A-16989A829F12}" type="presParOf" srcId="{26F5F113-2831-420D-BD6A-4BFF834D0C64}" destId="{FAAF02C4-7F66-466C-9826-09399C7D7001}" srcOrd="19" destOrd="0" presId="urn:microsoft.com/office/officeart/2005/8/layout/list1"/>
    <dgm:cxn modelId="{B434E939-FA9F-47CE-8947-FC89F947F4DF}" type="presParOf" srcId="{26F5F113-2831-420D-BD6A-4BFF834D0C64}" destId="{7C5C5B6C-660A-43D3-862D-4C798909357B}" srcOrd="20" destOrd="0" presId="urn:microsoft.com/office/officeart/2005/8/layout/list1"/>
    <dgm:cxn modelId="{7578E2C4-E0F6-4717-9B57-11251ACF8655}" type="presParOf" srcId="{7C5C5B6C-660A-43D3-862D-4C798909357B}" destId="{A5D88ACD-F6FF-4034-875D-A47B91A25ECD}" srcOrd="0" destOrd="0" presId="urn:microsoft.com/office/officeart/2005/8/layout/list1"/>
    <dgm:cxn modelId="{5F48E69B-0D55-4E5C-B363-CFA2FAB52DF3}" type="presParOf" srcId="{7C5C5B6C-660A-43D3-862D-4C798909357B}" destId="{44A3A858-5D19-4E43-85D7-3422E5AEFC19}" srcOrd="1" destOrd="0" presId="urn:microsoft.com/office/officeart/2005/8/layout/list1"/>
    <dgm:cxn modelId="{0B01A929-013A-462D-86B9-CE65549E00BB}" type="presParOf" srcId="{26F5F113-2831-420D-BD6A-4BFF834D0C64}" destId="{1876F281-AE51-4768-882B-46FEB658D452}" srcOrd="21" destOrd="0" presId="urn:microsoft.com/office/officeart/2005/8/layout/list1"/>
    <dgm:cxn modelId="{BB94C790-D498-438C-8CBE-62A8AA9261EF}" type="presParOf" srcId="{26F5F113-2831-420D-BD6A-4BFF834D0C64}" destId="{2E4DDD9D-A129-407D-8B3F-68B28DCD13BE}"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6CA4CC-C062-4961-BFE8-63B003B524B5}">
      <dsp:nvSpPr>
        <dsp:cNvPr id="0" name=""/>
        <dsp:cNvSpPr/>
      </dsp:nvSpPr>
      <dsp:spPr>
        <a:xfrm>
          <a:off x="4994275" y="2483045"/>
          <a:ext cx="3911547" cy="452575"/>
        </a:xfrm>
        <a:custGeom>
          <a:avLst/>
          <a:gdLst/>
          <a:ahLst/>
          <a:cxnLst/>
          <a:rect l="0" t="0" r="0" b="0"/>
          <a:pathLst>
            <a:path>
              <a:moveTo>
                <a:pt x="0" y="0"/>
              </a:moveTo>
              <a:lnTo>
                <a:pt x="0" y="226287"/>
              </a:lnTo>
              <a:lnTo>
                <a:pt x="3911547" y="226287"/>
              </a:lnTo>
              <a:lnTo>
                <a:pt x="3911547" y="4525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D173FF-110F-4071-9056-4C9CC714D19C}">
      <dsp:nvSpPr>
        <dsp:cNvPr id="0" name=""/>
        <dsp:cNvSpPr/>
      </dsp:nvSpPr>
      <dsp:spPr>
        <a:xfrm>
          <a:off x="4994275" y="2483045"/>
          <a:ext cx="1303849" cy="452575"/>
        </a:xfrm>
        <a:custGeom>
          <a:avLst/>
          <a:gdLst/>
          <a:ahLst/>
          <a:cxnLst/>
          <a:rect l="0" t="0" r="0" b="0"/>
          <a:pathLst>
            <a:path>
              <a:moveTo>
                <a:pt x="0" y="0"/>
              </a:moveTo>
              <a:lnTo>
                <a:pt x="0" y="226287"/>
              </a:lnTo>
              <a:lnTo>
                <a:pt x="1303849" y="226287"/>
              </a:lnTo>
              <a:lnTo>
                <a:pt x="1303849" y="4525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3EE9DD-91AD-4DE5-9E1B-2B09567C98E6}">
      <dsp:nvSpPr>
        <dsp:cNvPr id="0" name=""/>
        <dsp:cNvSpPr/>
      </dsp:nvSpPr>
      <dsp:spPr>
        <a:xfrm>
          <a:off x="3690425" y="2483045"/>
          <a:ext cx="1303849" cy="452575"/>
        </a:xfrm>
        <a:custGeom>
          <a:avLst/>
          <a:gdLst/>
          <a:ahLst/>
          <a:cxnLst/>
          <a:rect l="0" t="0" r="0" b="0"/>
          <a:pathLst>
            <a:path>
              <a:moveTo>
                <a:pt x="1303849" y="0"/>
              </a:moveTo>
              <a:lnTo>
                <a:pt x="1303849" y="226287"/>
              </a:lnTo>
              <a:lnTo>
                <a:pt x="0" y="226287"/>
              </a:lnTo>
              <a:lnTo>
                <a:pt x="0" y="4525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623FDD-5764-4BB1-91F7-E183A348841E}">
      <dsp:nvSpPr>
        <dsp:cNvPr id="0" name=""/>
        <dsp:cNvSpPr/>
      </dsp:nvSpPr>
      <dsp:spPr>
        <a:xfrm>
          <a:off x="1082727" y="2483045"/>
          <a:ext cx="3911547" cy="452575"/>
        </a:xfrm>
        <a:custGeom>
          <a:avLst/>
          <a:gdLst/>
          <a:ahLst/>
          <a:cxnLst/>
          <a:rect l="0" t="0" r="0" b="0"/>
          <a:pathLst>
            <a:path>
              <a:moveTo>
                <a:pt x="3911547" y="0"/>
              </a:moveTo>
              <a:lnTo>
                <a:pt x="3911547" y="226287"/>
              </a:lnTo>
              <a:lnTo>
                <a:pt x="0" y="226287"/>
              </a:lnTo>
              <a:lnTo>
                <a:pt x="0" y="4525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1F5CD8-9B29-44E3-AE41-2754FD6D6E92}">
      <dsp:nvSpPr>
        <dsp:cNvPr id="0" name=""/>
        <dsp:cNvSpPr/>
      </dsp:nvSpPr>
      <dsp:spPr>
        <a:xfrm>
          <a:off x="3916713" y="1405484"/>
          <a:ext cx="2155122" cy="10775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GENETICS </a:t>
          </a:r>
          <a:endParaRPr lang="en-US" sz="2800" kern="1200" dirty="0"/>
        </a:p>
      </dsp:txBody>
      <dsp:txXfrm>
        <a:off x="3916713" y="1405484"/>
        <a:ext cx="2155122" cy="1077561"/>
      </dsp:txXfrm>
    </dsp:sp>
    <dsp:sp modelId="{B87DFE64-D8C7-4FB8-94CC-D8B6BAE1CD72}">
      <dsp:nvSpPr>
        <dsp:cNvPr id="0" name=""/>
        <dsp:cNvSpPr/>
      </dsp:nvSpPr>
      <dsp:spPr>
        <a:xfrm>
          <a:off x="5166" y="2935621"/>
          <a:ext cx="2155122" cy="10775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CLASSICAL</a:t>
          </a:r>
          <a:endParaRPr lang="en-US" sz="2800" kern="1200" dirty="0"/>
        </a:p>
      </dsp:txBody>
      <dsp:txXfrm>
        <a:off x="5166" y="2935621"/>
        <a:ext cx="2155122" cy="1077561"/>
      </dsp:txXfrm>
    </dsp:sp>
    <dsp:sp modelId="{D8C59A6F-CA94-471C-A5FB-E4F793F48107}">
      <dsp:nvSpPr>
        <dsp:cNvPr id="0" name=""/>
        <dsp:cNvSpPr/>
      </dsp:nvSpPr>
      <dsp:spPr>
        <a:xfrm>
          <a:off x="2612864" y="2935621"/>
          <a:ext cx="2155122" cy="10775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MOLECULAR </a:t>
          </a:r>
          <a:endParaRPr lang="en-US" sz="2800" kern="1200" dirty="0"/>
        </a:p>
      </dsp:txBody>
      <dsp:txXfrm>
        <a:off x="2612864" y="2935621"/>
        <a:ext cx="2155122" cy="1077561"/>
      </dsp:txXfrm>
    </dsp:sp>
    <dsp:sp modelId="{744ADD97-B2CE-4B7A-A708-7C05EC3648F0}">
      <dsp:nvSpPr>
        <dsp:cNvPr id="0" name=""/>
        <dsp:cNvSpPr/>
      </dsp:nvSpPr>
      <dsp:spPr>
        <a:xfrm>
          <a:off x="5220562" y="2935621"/>
          <a:ext cx="2155122" cy="10775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POPULATION </a:t>
          </a:r>
          <a:endParaRPr lang="en-US" sz="2800" kern="1200" dirty="0"/>
        </a:p>
      </dsp:txBody>
      <dsp:txXfrm>
        <a:off x="5220562" y="2935621"/>
        <a:ext cx="2155122" cy="1077561"/>
      </dsp:txXfrm>
    </dsp:sp>
    <dsp:sp modelId="{F156767F-207B-45EA-9FD0-D56286EC30EE}">
      <dsp:nvSpPr>
        <dsp:cNvPr id="0" name=""/>
        <dsp:cNvSpPr/>
      </dsp:nvSpPr>
      <dsp:spPr>
        <a:xfrm>
          <a:off x="7828260" y="2935621"/>
          <a:ext cx="2155122" cy="10775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QUANTITATIVE</a:t>
          </a:r>
          <a:endParaRPr lang="en-US" sz="2800" kern="1200" dirty="0"/>
        </a:p>
      </dsp:txBody>
      <dsp:txXfrm>
        <a:off x="7828260" y="2935621"/>
        <a:ext cx="2155122" cy="10775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9E6CB-2DDB-4E46-A75C-71550D2D516E}">
      <dsp:nvSpPr>
        <dsp:cNvPr id="0" name=""/>
        <dsp:cNvSpPr/>
      </dsp:nvSpPr>
      <dsp:spPr>
        <a:xfrm>
          <a:off x="0" y="277748"/>
          <a:ext cx="10515600"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9EF62E-7677-4927-BA9C-25E4BCB9F250}">
      <dsp:nvSpPr>
        <dsp:cNvPr id="0" name=""/>
        <dsp:cNvSpPr/>
      </dsp:nvSpPr>
      <dsp:spPr>
        <a:xfrm>
          <a:off x="525780" y="41588"/>
          <a:ext cx="736092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889000">
            <a:lnSpc>
              <a:spcPct val="90000"/>
            </a:lnSpc>
            <a:spcBef>
              <a:spcPct val="0"/>
            </a:spcBef>
            <a:spcAft>
              <a:spcPct val="35000"/>
            </a:spcAft>
          </a:pPr>
          <a:r>
            <a:rPr lang="en-US" sz="2000" b="1" kern="1200" dirty="0" smtClean="0"/>
            <a:t>PEDIGREE ANALYSIS</a:t>
          </a:r>
          <a:endParaRPr lang="en-US" sz="2000" b="1" kern="1200" dirty="0"/>
        </a:p>
      </dsp:txBody>
      <dsp:txXfrm>
        <a:off x="548837" y="64645"/>
        <a:ext cx="7314806" cy="426206"/>
      </dsp:txXfrm>
    </dsp:sp>
    <dsp:sp modelId="{467B168D-2B4E-4BE4-B3DA-8F3182912D0C}">
      <dsp:nvSpPr>
        <dsp:cNvPr id="0" name=""/>
        <dsp:cNvSpPr/>
      </dsp:nvSpPr>
      <dsp:spPr>
        <a:xfrm>
          <a:off x="0" y="1003508"/>
          <a:ext cx="10515600"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DD467A-B407-43AC-8B37-FAF96750A5B8}">
      <dsp:nvSpPr>
        <dsp:cNvPr id="0" name=""/>
        <dsp:cNvSpPr/>
      </dsp:nvSpPr>
      <dsp:spPr>
        <a:xfrm>
          <a:off x="525780" y="767349"/>
          <a:ext cx="736092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889000">
            <a:lnSpc>
              <a:spcPct val="90000"/>
            </a:lnSpc>
            <a:spcBef>
              <a:spcPct val="0"/>
            </a:spcBef>
            <a:spcAft>
              <a:spcPct val="35000"/>
            </a:spcAft>
          </a:pPr>
          <a:r>
            <a:rPr lang="en-US" sz="2000" b="1" kern="1200" dirty="0" smtClean="0"/>
            <a:t>KARYOTYPING</a:t>
          </a:r>
          <a:endParaRPr lang="en-US" sz="2000" b="1" kern="1200" dirty="0"/>
        </a:p>
      </dsp:txBody>
      <dsp:txXfrm>
        <a:off x="548837" y="790406"/>
        <a:ext cx="7314806" cy="426206"/>
      </dsp:txXfrm>
    </dsp:sp>
    <dsp:sp modelId="{0F661A5B-0F68-40C7-B470-2C17551FF200}">
      <dsp:nvSpPr>
        <dsp:cNvPr id="0" name=""/>
        <dsp:cNvSpPr/>
      </dsp:nvSpPr>
      <dsp:spPr>
        <a:xfrm>
          <a:off x="0" y="1729268"/>
          <a:ext cx="10515600"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EF041B-46EC-464F-9B83-8C9E6792919B}">
      <dsp:nvSpPr>
        <dsp:cNvPr id="0" name=""/>
        <dsp:cNvSpPr/>
      </dsp:nvSpPr>
      <dsp:spPr>
        <a:xfrm>
          <a:off x="525780" y="1493108"/>
          <a:ext cx="736092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889000">
            <a:lnSpc>
              <a:spcPct val="90000"/>
            </a:lnSpc>
            <a:spcBef>
              <a:spcPct val="0"/>
            </a:spcBef>
            <a:spcAft>
              <a:spcPct val="35000"/>
            </a:spcAft>
          </a:pPr>
          <a:r>
            <a:rPr lang="en-US" sz="2000" b="1" kern="1200" dirty="0" smtClean="0"/>
            <a:t>PLANNED EXPERIMENTAL BREEDING</a:t>
          </a:r>
          <a:endParaRPr lang="en-US" sz="2000" b="1" kern="1200" dirty="0"/>
        </a:p>
      </dsp:txBody>
      <dsp:txXfrm>
        <a:off x="548837" y="1516165"/>
        <a:ext cx="7314806" cy="426206"/>
      </dsp:txXfrm>
    </dsp:sp>
    <dsp:sp modelId="{B2D2827B-135E-4D0F-9E55-7E1FFB0E942A}">
      <dsp:nvSpPr>
        <dsp:cNvPr id="0" name=""/>
        <dsp:cNvSpPr/>
      </dsp:nvSpPr>
      <dsp:spPr>
        <a:xfrm>
          <a:off x="0" y="2455028"/>
          <a:ext cx="10515600"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11C3DD-B23A-460A-A5BD-3DD103CA8F2D}">
      <dsp:nvSpPr>
        <dsp:cNvPr id="0" name=""/>
        <dsp:cNvSpPr/>
      </dsp:nvSpPr>
      <dsp:spPr>
        <a:xfrm>
          <a:off x="525780" y="2218868"/>
          <a:ext cx="736092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889000">
            <a:lnSpc>
              <a:spcPct val="90000"/>
            </a:lnSpc>
            <a:spcBef>
              <a:spcPct val="0"/>
            </a:spcBef>
            <a:spcAft>
              <a:spcPct val="35000"/>
            </a:spcAft>
          </a:pPr>
          <a:r>
            <a:rPr lang="en-US" sz="2000" b="1" kern="1200" dirty="0" smtClean="0"/>
            <a:t>TWIN STUDY</a:t>
          </a:r>
          <a:endParaRPr lang="en-US" sz="2000" b="1" kern="1200" dirty="0"/>
        </a:p>
      </dsp:txBody>
      <dsp:txXfrm>
        <a:off x="548837" y="2241925"/>
        <a:ext cx="7314806" cy="426206"/>
      </dsp:txXfrm>
    </dsp:sp>
    <dsp:sp modelId="{44516085-8361-4F18-ADCF-21AE39759EB2}">
      <dsp:nvSpPr>
        <dsp:cNvPr id="0" name=""/>
        <dsp:cNvSpPr/>
      </dsp:nvSpPr>
      <dsp:spPr>
        <a:xfrm>
          <a:off x="0" y="3180789"/>
          <a:ext cx="10515600"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C15E00-449E-4BD9-BCA0-4E50ECBBE2AA}">
      <dsp:nvSpPr>
        <dsp:cNvPr id="0" name=""/>
        <dsp:cNvSpPr/>
      </dsp:nvSpPr>
      <dsp:spPr>
        <a:xfrm>
          <a:off x="525780" y="2944629"/>
          <a:ext cx="736092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889000">
            <a:lnSpc>
              <a:spcPct val="90000"/>
            </a:lnSpc>
            <a:spcBef>
              <a:spcPct val="0"/>
            </a:spcBef>
            <a:spcAft>
              <a:spcPct val="35000"/>
            </a:spcAft>
          </a:pPr>
          <a:r>
            <a:rPr lang="en-US" sz="2000" b="1" kern="1200" dirty="0" smtClean="0"/>
            <a:t>STATISTICAL ANALYSIS</a:t>
          </a:r>
          <a:endParaRPr lang="en-US" sz="2000" b="1" kern="1200" dirty="0"/>
        </a:p>
      </dsp:txBody>
      <dsp:txXfrm>
        <a:off x="548837" y="2967686"/>
        <a:ext cx="7314806" cy="426206"/>
      </dsp:txXfrm>
    </dsp:sp>
    <dsp:sp modelId="{2E4DDD9D-A129-407D-8B3F-68B28DCD13BE}">
      <dsp:nvSpPr>
        <dsp:cNvPr id="0" name=""/>
        <dsp:cNvSpPr/>
      </dsp:nvSpPr>
      <dsp:spPr>
        <a:xfrm>
          <a:off x="0" y="3906549"/>
          <a:ext cx="10515600"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A3A858-5D19-4E43-85D7-3422E5AEFC19}">
      <dsp:nvSpPr>
        <dsp:cNvPr id="0" name=""/>
        <dsp:cNvSpPr/>
      </dsp:nvSpPr>
      <dsp:spPr>
        <a:xfrm>
          <a:off x="525780" y="3670389"/>
          <a:ext cx="736092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889000">
            <a:lnSpc>
              <a:spcPct val="90000"/>
            </a:lnSpc>
            <a:spcBef>
              <a:spcPct val="0"/>
            </a:spcBef>
            <a:spcAft>
              <a:spcPct val="35000"/>
            </a:spcAft>
          </a:pPr>
          <a:r>
            <a:rPr lang="en-US" sz="2000" b="1" kern="1200" dirty="0" smtClean="0"/>
            <a:t>GENETIC ENGINEERING</a:t>
          </a:r>
          <a:endParaRPr lang="en-US" sz="2000" b="1" kern="1200" dirty="0"/>
        </a:p>
      </dsp:txBody>
      <dsp:txXfrm>
        <a:off x="548837" y="3693446"/>
        <a:ext cx="7314806"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130956-F7CA-4D47-AE9F-7C51FC7F3724}" type="datetimeFigureOut">
              <a:rPr lang="en-IN" smtClean="0"/>
              <a:t>20-04-2020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C4475-D90E-4D51-8633-CBFA2A04C0E3}" type="slidenum">
              <a:rPr lang="en-IN" smtClean="0"/>
              <a:t>‹#›</a:t>
            </a:fld>
            <a:endParaRPr lang="en-IN"/>
          </a:p>
        </p:txBody>
      </p:sp>
    </p:spTree>
    <p:extLst>
      <p:ext uri="{BB962C8B-B14F-4D97-AF65-F5344CB8AC3E}">
        <p14:creationId xmlns:p14="http://schemas.microsoft.com/office/powerpoint/2010/main" val="3512157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FCC4475-D90E-4D51-8633-CBFA2A04C0E3}" type="slidenum">
              <a:rPr lang="en-IN" smtClean="0"/>
              <a:t>6</a:t>
            </a:fld>
            <a:endParaRPr lang="en-IN"/>
          </a:p>
        </p:txBody>
      </p:sp>
    </p:spTree>
    <p:extLst>
      <p:ext uri="{BB962C8B-B14F-4D97-AF65-F5344CB8AC3E}">
        <p14:creationId xmlns:p14="http://schemas.microsoft.com/office/powerpoint/2010/main" val="4176358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8AF7550-18D9-4DDC-A32D-A7483143C6B8}" type="datetimeFigureOut">
              <a:rPr lang="en-IN" smtClean="0"/>
              <a:t>20-04-2020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4A2DD24-7087-4EF6-A7E8-685F5C2C6A43}" type="slidenum">
              <a:rPr lang="en-IN" smtClean="0"/>
              <a:t>‹#›</a:t>
            </a:fld>
            <a:endParaRPr lang="en-IN"/>
          </a:p>
        </p:txBody>
      </p:sp>
    </p:spTree>
    <p:extLst>
      <p:ext uri="{BB962C8B-B14F-4D97-AF65-F5344CB8AC3E}">
        <p14:creationId xmlns:p14="http://schemas.microsoft.com/office/powerpoint/2010/main" val="3100326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8AF7550-18D9-4DDC-A32D-A7483143C6B8}" type="datetimeFigureOut">
              <a:rPr lang="en-IN" smtClean="0"/>
              <a:t>20-04-2020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4A2DD24-7087-4EF6-A7E8-685F5C2C6A43}" type="slidenum">
              <a:rPr lang="en-IN" smtClean="0"/>
              <a:t>‹#›</a:t>
            </a:fld>
            <a:endParaRPr lang="en-IN"/>
          </a:p>
        </p:txBody>
      </p:sp>
    </p:spTree>
    <p:extLst>
      <p:ext uri="{BB962C8B-B14F-4D97-AF65-F5344CB8AC3E}">
        <p14:creationId xmlns:p14="http://schemas.microsoft.com/office/powerpoint/2010/main" val="136277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AF7550-18D9-4DDC-A32D-A7483143C6B8}" type="datetimeFigureOut">
              <a:rPr lang="en-IN" smtClean="0"/>
              <a:t>20-04-2020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4A2DD24-7087-4EF6-A7E8-685F5C2C6A43}" type="slidenum">
              <a:rPr lang="en-IN" smtClean="0"/>
              <a:t>‹#›</a:t>
            </a:fld>
            <a:endParaRPr lang="en-IN"/>
          </a:p>
        </p:txBody>
      </p:sp>
    </p:spTree>
    <p:extLst>
      <p:ext uri="{BB962C8B-B14F-4D97-AF65-F5344CB8AC3E}">
        <p14:creationId xmlns:p14="http://schemas.microsoft.com/office/powerpoint/2010/main" val="768034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8AF7550-18D9-4DDC-A32D-A7483143C6B8}" type="datetimeFigureOut">
              <a:rPr lang="en-IN" smtClean="0"/>
              <a:t>20-04-2020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4A2DD24-7087-4EF6-A7E8-685F5C2C6A43}" type="slidenum">
              <a:rPr lang="en-IN" smtClean="0"/>
              <a:t>‹#›</a:t>
            </a:fld>
            <a:endParaRPr lang="en-IN"/>
          </a:p>
        </p:txBody>
      </p:sp>
    </p:spTree>
    <p:extLst>
      <p:ext uri="{BB962C8B-B14F-4D97-AF65-F5344CB8AC3E}">
        <p14:creationId xmlns:p14="http://schemas.microsoft.com/office/powerpoint/2010/main" val="2366809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8AF7550-18D9-4DDC-A32D-A7483143C6B8}" type="datetimeFigureOut">
              <a:rPr lang="en-IN" smtClean="0"/>
              <a:t>20-04-2020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4A2DD24-7087-4EF6-A7E8-685F5C2C6A43}" type="slidenum">
              <a:rPr lang="en-IN" smtClean="0"/>
              <a:t>‹#›</a:t>
            </a:fld>
            <a:endParaRPr lang="en-IN"/>
          </a:p>
        </p:txBody>
      </p:sp>
    </p:spTree>
    <p:extLst>
      <p:ext uri="{BB962C8B-B14F-4D97-AF65-F5344CB8AC3E}">
        <p14:creationId xmlns:p14="http://schemas.microsoft.com/office/powerpoint/2010/main" val="192795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8AF7550-18D9-4DDC-A32D-A7483143C6B8}" type="datetimeFigureOut">
              <a:rPr lang="en-IN" smtClean="0"/>
              <a:t>20-04-2020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4A2DD24-7087-4EF6-A7E8-685F5C2C6A43}" type="slidenum">
              <a:rPr lang="en-IN" smtClean="0"/>
              <a:t>‹#›</a:t>
            </a:fld>
            <a:endParaRPr lang="en-IN"/>
          </a:p>
        </p:txBody>
      </p:sp>
    </p:spTree>
    <p:extLst>
      <p:ext uri="{BB962C8B-B14F-4D97-AF65-F5344CB8AC3E}">
        <p14:creationId xmlns:p14="http://schemas.microsoft.com/office/powerpoint/2010/main" val="2570734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AF7550-18D9-4DDC-A32D-A7483143C6B8}" type="datetimeFigureOut">
              <a:rPr lang="en-IN" smtClean="0"/>
              <a:t>20-04-2020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4A2DD24-7087-4EF6-A7E8-685F5C2C6A43}" type="slidenum">
              <a:rPr lang="en-IN" smtClean="0"/>
              <a:t>‹#›</a:t>
            </a:fld>
            <a:endParaRPr lang="en-IN"/>
          </a:p>
        </p:txBody>
      </p:sp>
    </p:spTree>
    <p:extLst>
      <p:ext uri="{BB962C8B-B14F-4D97-AF65-F5344CB8AC3E}">
        <p14:creationId xmlns:p14="http://schemas.microsoft.com/office/powerpoint/2010/main" val="3477058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AF7550-18D9-4DDC-A32D-A7483143C6B8}" type="datetimeFigureOut">
              <a:rPr lang="en-IN" smtClean="0"/>
              <a:t>20-04-2020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4A2DD24-7087-4EF6-A7E8-685F5C2C6A43}" type="slidenum">
              <a:rPr lang="en-IN" smtClean="0"/>
              <a:t>‹#›</a:t>
            </a:fld>
            <a:endParaRPr lang="en-IN"/>
          </a:p>
        </p:txBody>
      </p:sp>
    </p:spTree>
    <p:extLst>
      <p:ext uri="{BB962C8B-B14F-4D97-AF65-F5344CB8AC3E}">
        <p14:creationId xmlns:p14="http://schemas.microsoft.com/office/powerpoint/2010/main" val="3081436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AF7550-18D9-4DDC-A32D-A7483143C6B8}" type="datetimeFigureOut">
              <a:rPr lang="en-IN" smtClean="0"/>
              <a:t>20-04-2020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4A2DD24-7087-4EF6-A7E8-685F5C2C6A43}" type="slidenum">
              <a:rPr lang="en-IN" smtClean="0"/>
              <a:t>‹#›</a:t>
            </a:fld>
            <a:endParaRPr lang="en-IN"/>
          </a:p>
        </p:txBody>
      </p:sp>
    </p:spTree>
    <p:extLst>
      <p:ext uri="{BB962C8B-B14F-4D97-AF65-F5344CB8AC3E}">
        <p14:creationId xmlns:p14="http://schemas.microsoft.com/office/powerpoint/2010/main" val="2192865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8AF7550-18D9-4DDC-A32D-A7483143C6B8}" type="datetimeFigureOut">
              <a:rPr lang="en-IN" smtClean="0"/>
              <a:t>20-04-2020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4A2DD24-7087-4EF6-A7E8-685F5C2C6A43}" type="slidenum">
              <a:rPr lang="en-IN" smtClean="0"/>
              <a:t>‹#›</a:t>
            </a:fld>
            <a:endParaRPr lang="en-IN"/>
          </a:p>
        </p:txBody>
      </p:sp>
    </p:spTree>
    <p:extLst>
      <p:ext uri="{BB962C8B-B14F-4D97-AF65-F5344CB8AC3E}">
        <p14:creationId xmlns:p14="http://schemas.microsoft.com/office/powerpoint/2010/main" val="3371541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8AF7550-18D9-4DDC-A32D-A7483143C6B8}" type="datetimeFigureOut">
              <a:rPr lang="en-IN" smtClean="0"/>
              <a:t>20-04-2020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4A2DD24-7087-4EF6-A7E8-685F5C2C6A43}" type="slidenum">
              <a:rPr lang="en-IN" smtClean="0"/>
              <a:t>‹#›</a:t>
            </a:fld>
            <a:endParaRPr lang="en-IN"/>
          </a:p>
        </p:txBody>
      </p:sp>
    </p:spTree>
    <p:extLst>
      <p:ext uri="{BB962C8B-B14F-4D97-AF65-F5344CB8AC3E}">
        <p14:creationId xmlns:p14="http://schemas.microsoft.com/office/powerpoint/2010/main" val="3433091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AF7550-18D9-4DDC-A32D-A7483143C6B8}" type="datetimeFigureOut">
              <a:rPr lang="en-IN" smtClean="0"/>
              <a:t>20-04-2020</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A2DD24-7087-4EF6-A7E8-685F5C2C6A43}" type="slidenum">
              <a:rPr lang="en-IN" smtClean="0"/>
              <a:t>‹#›</a:t>
            </a:fld>
            <a:endParaRPr lang="en-IN"/>
          </a:p>
        </p:txBody>
      </p:sp>
    </p:spTree>
    <p:extLst>
      <p:ext uri="{BB962C8B-B14F-4D97-AF65-F5344CB8AC3E}">
        <p14:creationId xmlns:p14="http://schemas.microsoft.com/office/powerpoint/2010/main" val="4207844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841625"/>
            <a:ext cx="10515600" cy="1325563"/>
          </a:xfrm>
        </p:spPr>
        <p:txBody>
          <a:bodyPr>
            <a:normAutofit/>
          </a:bodyPr>
          <a:lstStyle/>
          <a:p>
            <a:pPr algn="ctr"/>
            <a:r>
              <a:rPr lang="en-US" sz="7200" dirty="0" smtClean="0">
                <a:latin typeface="Pristina" panose="03060402040406080204" pitchFamily="66" charset="0"/>
              </a:rPr>
              <a:t>GENETICS</a:t>
            </a:r>
            <a:endParaRPr lang="en-IN" sz="7200" dirty="0">
              <a:latin typeface="Pristina" panose="03060402040406080204" pitchFamily="66" charset="0"/>
            </a:endParaRPr>
          </a:p>
        </p:txBody>
      </p:sp>
      <p:sp>
        <p:nvSpPr>
          <p:cNvPr id="3" name="TextBox 2"/>
          <p:cNvSpPr txBox="1"/>
          <p:nvPr/>
        </p:nvSpPr>
        <p:spPr>
          <a:xfrm>
            <a:off x="8602580" y="5378116"/>
            <a:ext cx="3850105" cy="1200329"/>
          </a:xfrm>
          <a:prstGeom prst="rect">
            <a:avLst/>
          </a:prstGeom>
          <a:noFill/>
        </p:spPr>
        <p:txBody>
          <a:bodyPr wrap="square" rtlCol="0">
            <a:spAutoFit/>
          </a:bodyPr>
          <a:lstStyle/>
          <a:p>
            <a:r>
              <a:rPr lang="en-IN" dirty="0" smtClean="0"/>
              <a:t>By: </a:t>
            </a:r>
          </a:p>
          <a:p>
            <a:r>
              <a:rPr lang="en-IN" dirty="0" smtClean="0"/>
              <a:t>M.S SCHOOL, </a:t>
            </a:r>
          </a:p>
          <a:p>
            <a:r>
              <a:rPr lang="en-IN" dirty="0" smtClean="0"/>
              <a:t>2</a:t>
            </a:r>
            <a:r>
              <a:rPr lang="en-IN" baseline="30000" dirty="0" smtClean="0"/>
              <a:t>nd</a:t>
            </a:r>
            <a:r>
              <a:rPr lang="en-IN" dirty="0" smtClean="0"/>
              <a:t> BASAI ROAD , NH2 HIGHWAY,</a:t>
            </a:r>
          </a:p>
          <a:p>
            <a:r>
              <a:rPr lang="en-IN" dirty="0" smtClean="0"/>
              <a:t>TUNDLA ,FIROZABAD.</a:t>
            </a:r>
            <a:endParaRPr lang="en-IN" dirty="0"/>
          </a:p>
        </p:txBody>
      </p:sp>
    </p:spTree>
    <p:extLst>
      <p:ext uri="{BB962C8B-B14F-4D97-AF65-F5344CB8AC3E}">
        <p14:creationId xmlns:p14="http://schemas.microsoft.com/office/powerpoint/2010/main" val="12799543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800" y="209550"/>
            <a:ext cx="10382250" cy="6494085"/>
          </a:xfrm>
          <a:prstGeom prst="rect">
            <a:avLst/>
          </a:prstGeom>
          <a:noFill/>
        </p:spPr>
        <p:txBody>
          <a:bodyPr wrap="square" rtlCol="0">
            <a:spAutoFit/>
          </a:bodyPr>
          <a:lstStyle/>
          <a:p>
            <a:pPr algn="ctr"/>
            <a:r>
              <a:rPr lang="en-US" sz="3200" b="1" dirty="0" smtClean="0">
                <a:latin typeface="Times New Roman" panose="02020603050405020304" pitchFamily="18" charset="0"/>
                <a:cs typeface="Times New Roman" panose="02020603050405020304" pitchFamily="18" charset="0"/>
              </a:rPr>
              <a:t>Definition of Genetics</a:t>
            </a:r>
            <a:r>
              <a:rPr lang="en-US" sz="3200" dirty="0" smtClean="0">
                <a:latin typeface="Times New Roman" panose="02020603050405020304" pitchFamily="18" charset="0"/>
                <a:cs typeface="Times New Roman" panose="02020603050405020304" pitchFamily="18" charset="0"/>
              </a:rPr>
              <a:t> </a:t>
            </a:r>
          </a:p>
          <a:p>
            <a:endParaRPr lang="en-US" sz="3200" dirty="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Generally genetics is the science  of study of inheritance.</a:t>
            </a:r>
          </a:p>
          <a:p>
            <a:r>
              <a:rPr lang="en-US" sz="3200" dirty="0" smtClean="0">
                <a:latin typeface="Times New Roman" panose="02020603050405020304" pitchFamily="18" charset="0"/>
                <a:cs typeface="Times New Roman" panose="02020603050405020304" pitchFamily="18" charset="0"/>
              </a:rPr>
              <a:t>By definition “ genetics is the science  that deals with the structure , organization , transmission , and function of genes and origin of variation.”</a:t>
            </a:r>
          </a:p>
          <a:p>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It can also be defined  “ Genetics is the field of science that examines  how trait (characters) are passed from one generation to next generation” . It is a blue print of life .</a:t>
            </a:r>
          </a:p>
          <a:p>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Cytogenetics : study of various aspects of chromosomes  and their effects on the development of character of an organism.</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991574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DIVISION OF GENETICS </a:t>
            </a:r>
            <a:endParaRPr lang="en-IN" b="1" i="1" u="sng" dirty="0"/>
          </a:p>
        </p:txBody>
      </p:sp>
      <p:sp>
        <p:nvSpPr>
          <p:cNvPr id="3" name="Content Placeholder 2"/>
          <p:cNvSpPr>
            <a:spLocks noGrp="1"/>
          </p:cNvSpPr>
          <p:nvPr>
            <p:ph idx="1"/>
          </p:nvPr>
        </p:nvSpPr>
        <p:spPr/>
        <p:txBody>
          <a:bodyPr/>
          <a:lstStyle/>
          <a:p>
            <a:r>
              <a:rPr lang="en-US" dirty="0" smtClean="0"/>
              <a:t>Genetics is divided in to 4 major division </a:t>
            </a:r>
            <a:endParaRPr lang="en-IN" dirty="0"/>
          </a:p>
        </p:txBody>
      </p:sp>
      <p:graphicFrame>
        <p:nvGraphicFramePr>
          <p:cNvPr id="4" name="Diagram 3"/>
          <p:cNvGraphicFramePr/>
          <p:nvPr>
            <p:extLst>
              <p:ext uri="{D42A27DB-BD31-4B8C-83A1-F6EECF244321}">
                <p14:modId xmlns:p14="http://schemas.microsoft.com/office/powerpoint/2010/main" val="3854165944"/>
              </p:ext>
            </p:extLst>
          </p:nvPr>
        </p:nvGraphicFramePr>
        <p:xfrm>
          <a:off x="838200" y="1027906"/>
          <a:ext cx="998855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581735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CLASSICAL GENETICS </a:t>
            </a:r>
            <a:endParaRPr lang="en-IN" b="1" i="1" u="sng" dirty="0"/>
          </a:p>
        </p:txBody>
      </p:sp>
      <p:sp>
        <p:nvSpPr>
          <p:cNvPr id="3" name="Content Placeholder 2"/>
          <p:cNvSpPr>
            <a:spLocks noGrp="1"/>
          </p:cNvSpPr>
          <p:nvPr>
            <p:ph idx="1"/>
          </p:nvPr>
        </p:nvSpPr>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Describe how traits ( physical characters) are passed along from one generation to another.</a:t>
            </a:r>
          </a:p>
          <a:p>
            <a:r>
              <a:rPr lang="en-US" b="1" dirty="0">
                <a:latin typeface="Times New Roman" panose="02020603050405020304" pitchFamily="18" charset="0"/>
                <a:cs typeface="Times New Roman" panose="02020603050405020304" pitchFamily="18" charset="0"/>
              </a:rPr>
              <a:t>Classical genetics</a:t>
            </a:r>
            <a:r>
              <a:rPr lang="en-US" dirty="0">
                <a:latin typeface="Times New Roman" panose="02020603050405020304" pitchFamily="18" charset="0"/>
                <a:cs typeface="Times New Roman" panose="02020603050405020304" pitchFamily="18" charset="0"/>
              </a:rPr>
              <a:t> is the branch of genetics based solely on visible results of reproductive acts. It is the oldest discipline in the field of genetics, going back to the experiments on Mendelian </a:t>
            </a:r>
            <a:r>
              <a:rPr lang="en-US" dirty="0" smtClean="0">
                <a:latin typeface="Times New Roman" panose="02020603050405020304" pitchFamily="18" charset="0"/>
                <a:cs typeface="Times New Roman" panose="02020603050405020304" pitchFamily="18" charset="0"/>
              </a:rPr>
              <a:t>inheritance by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Gregor</a:t>
            </a:r>
            <a:r>
              <a:rPr lang="en-US" dirty="0">
                <a:latin typeface="Times New Roman" panose="02020603050405020304" pitchFamily="18" charset="0"/>
                <a:cs typeface="Times New Roman" panose="02020603050405020304" pitchFamily="18" charset="0"/>
              </a:rPr>
              <a:t> Mendel who made it possible to identify the basic mechanisms of heredity. Subsequently, these mechanisms have been studied and explained at the molecular level.</a:t>
            </a:r>
          </a:p>
          <a:p>
            <a:r>
              <a:rPr lang="en-US" dirty="0">
                <a:latin typeface="Times New Roman" panose="02020603050405020304" pitchFamily="18" charset="0"/>
                <a:cs typeface="Times New Roman" panose="02020603050405020304" pitchFamily="18" charset="0"/>
              </a:rPr>
              <a:t>Classical genetics consists of the techniques and methodologies of genetics that were in use before the advent of molecular biology. A key discovery of classical genetics in eukaryotes was genetic linkage. The observation that some genes do not segregate independently at </a:t>
            </a:r>
            <a:r>
              <a:rPr lang="en-US" dirty="0" smtClean="0">
                <a:latin typeface="Times New Roman" panose="02020603050405020304" pitchFamily="18" charset="0"/>
                <a:cs typeface="Times New Roman" panose="02020603050405020304" pitchFamily="18" charset="0"/>
              </a:rPr>
              <a:t>meiosis broke </a:t>
            </a:r>
            <a:r>
              <a:rPr lang="en-US" dirty="0">
                <a:latin typeface="Times New Roman" panose="02020603050405020304" pitchFamily="18" charset="0"/>
                <a:cs typeface="Times New Roman" panose="02020603050405020304" pitchFamily="18" charset="0"/>
              </a:rPr>
              <a:t>the laws of Mendelian inheritance, and provided science with a way to map characteristics to a location on the chromosomes. Linkage maps are still used today, especially in breeding for plant improvement.</a:t>
            </a:r>
          </a:p>
          <a:p>
            <a:pPr marL="0" indent="0">
              <a:buNone/>
            </a:pPr>
            <a:endParaRPr lang="en-IN" dirty="0"/>
          </a:p>
        </p:txBody>
      </p:sp>
    </p:spTree>
    <p:extLst>
      <p:ext uri="{BB962C8B-B14F-4D97-AF65-F5344CB8AC3E}">
        <p14:creationId xmlns:p14="http://schemas.microsoft.com/office/powerpoint/2010/main" val="263369161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445167" y="252664"/>
            <a:ext cx="10948737" cy="6460958"/>
          </a:xfrm>
          <a:prstGeom prst="rect">
            <a:avLst/>
          </a:prstGeom>
        </p:spPr>
      </p:pic>
    </p:spTree>
    <p:extLst>
      <p:ext uri="{BB962C8B-B14F-4D97-AF65-F5344CB8AC3E}">
        <p14:creationId xmlns:p14="http://schemas.microsoft.com/office/powerpoint/2010/main" val="253274427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MOLECULAR GENETICS</a:t>
            </a:r>
            <a:endParaRPr lang="en-IN" b="1" i="1" u="sng" dirty="0"/>
          </a:p>
        </p:txBody>
      </p:sp>
      <p:sp>
        <p:nvSpPr>
          <p:cNvPr id="3" name="Content Placeholder 2"/>
          <p:cNvSpPr>
            <a:spLocks noGrp="1"/>
          </p:cNvSpPr>
          <p:nvPr>
            <p:ph idx="1"/>
          </p:nvPr>
        </p:nvSpPr>
        <p:spPr/>
        <p:txBody>
          <a:bodyPr/>
          <a:lstStyle/>
          <a:p>
            <a:r>
              <a:rPr lang="en-US" dirty="0" smtClean="0"/>
              <a:t>The study of chemical and physical structures of DNA, its cousin RNA and </a:t>
            </a:r>
            <a:r>
              <a:rPr lang="en-US" dirty="0" err="1" smtClean="0"/>
              <a:t>protiens</a:t>
            </a:r>
            <a:r>
              <a:rPr lang="en-US" dirty="0" smtClean="0"/>
              <a:t>.</a:t>
            </a:r>
            <a:endParaRPr lang="en-IN" dirty="0"/>
          </a:p>
        </p:txBody>
      </p:sp>
      <p:sp>
        <p:nvSpPr>
          <p:cNvPr id="4" name="AutoShape 2" descr="Watson-Crick Structure of DNA"/>
          <p:cNvSpPr>
            <a:spLocks noChangeAspect="1" noChangeArrowheads="1"/>
          </p:cNvSpPr>
          <p:nvPr/>
        </p:nvSpPr>
        <p:spPr bwMode="auto">
          <a:xfrm>
            <a:off x="2429542" y="3481805"/>
            <a:ext cx="4356267" cy="269515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5" name="Picture 4" descr="Life of a Lab Rat: August 200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5632" y="3094959"/>
            <a:ext cx="2997868" cy="3329904"/>
          </a:xfrm>
          <a:prstGeom prst="rect">
            <a:avLst/>
          </a:prstGeom>
        </p:spPr>
      </p:pic>
      <p:pic>
        <p:nvPicPr>
          <p:cNvPr id="6" name="Picture 5" descr="DNA and the genome - BioWiki"/>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8010" y="3133158"/>
            <a:ext cx="3043990" cy="3496807"/>
          </a:xfrm>
          <a:prstGeom prst="rect">
            <a:avLst/>
          </a:prstGeom>
        </p:spPr>
      </p:pic>
    </p:spTree>
    <p:extLst>
      <p:ext uri="{BB962C8B-B14F-4D97-AF65-F5344CB8AC3E}">
        <p14:creationId xmlns:p14="http://schemas.microsoft.com/office/powerpoint/2010/main" val="246358960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POPULATION GENETICS </a:t>
            </a:r>
            <a:endParaRPr lang="en-IN" b="1" i="1" u="sng" dirty="0"/>
          </a:p>
        </p:txBody>
      </p:sp>
      <p:sp>
        <p:nvSpPr>
          <p:cNvPr id="3" name="Content Placeholder 2"/>
          <p:cNvSpPr>
            <a:spLocks noGrp="1"/>
          </p:cNvSpPr>
          <p:nvPr>
            <p:ph idx="1"/>
          </p:nvPr>
        </p:nvSpPr>
        <p:spPr/>
        <p:txBody>
          <a:bodyPr/>
          <a:lstStyle/>
          <a:p>
            <a:r>
              <a:rPr lang="en-US" dirty="0" smtClean="0"/>
              <a:t>Population </a:t>
            </a:r>
            <a:r>
              <a:rPr lang="en-US" dirty="0"/>
              <a:t>genetics is a field of biology that studies the genetic composition of biological populations, and the changes in genetic composition that result from the operation of various factors, including natural selection</a:t>
            </a:r>
            <a:r>
              <a:rPr lang="en-US" dirty="0" smtClean="0"/>
              <a:t>.</a:t>
            </a:r>
          </a:p>
          <a:p>
            <a:r>
              <a:rPr lang="en-US" dirty="0" smtClean="0"/>
              <a:t> </a:t>
            </a:r>
            <a:r>
              <a:rPr lang="en-US" dirty="0"/>
              <a:t>Population geneticists pursue their goals by developing abstract mathematical models of gene frequency dynamics, trying to extract conclusions from those models about the likely patterns of genetic variation in actual populations, and testing the conclusions </a:t>
            </a:r>
            <a:r>
              <a:rPr lang="en-US" dirty="0" smtClean="0"/>
              <a:t>against empirical data.</a:t>
            </a:r>
            <a:endParaRPr lang="en-IN" dirty="0"/>
          </a:p>
        </p:txBody>
      </p:sp>
    </p:spTree>
    <p:extLst>
      <p:ext uri="{BB962C8B-B14F-4D97-AF65-F5344CB8AC3E}">
        <p14:creationId xmlns:p14="http://schemas.microsoft.com/office/powerpoint/2010/main" val="354341319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QUANTITATIVE GENETICS</a:t>
            </a:r>
            <a:endParaRPr lang="en-IN" b="1" i="1" u="sng"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A </a:t>
            </a:r>
            <a:r>
              <a:rPr lang="en-US" dirty="0" smtClean="0"/>
              <a:t>highly mathematical field that examines the statistical relationship between genes and trait the possess</a:t>
            </a:r>
            <a:r>
              <a:rPr lang="en-US" dirty="0" smtClean="0"/>
              <a:t>.</a:t>
            </a:r>
          </a:p>
          <a:p>
            <a:endParaRPr lang="en-US" dirty="0"/>
          </a:p>
          <a:p>
            <a:pPr marL="0" indent="0">
              <a:buNone/>
            </a:pPr>
            <a:endParaRPr lang="en-US" dirty="0" smtClean="0"/>
          </a:p>
          <a:p>
            <a:r>
              <a:rPr lang="en-US" b="1" dirty="0"/>
              <a:t>Quantitative genetics</a:t>
            </a:r>
            <a:r>
              <a:rPr lang="en-US" dirty="0"/>
              <a:t> is a branch of population </a:t>
            </a:r>
            <a:r>
              <a:rPr lang="en-US" dirty="0" smtClean="0"/>
              <a:t>genetics that </a:t>
            </a:r>
            <a:r>
              <a:rPr lang="en-US" dirty="0"/>
              <a:t>deals with phenotypes that vary continuously (in characters such as height or mass)—as opposed to discretely identifiable phenotypes and gene-products (such as eye-</a:t>
            </a:r>
            <a:r>
              <a:rPr lang="en-US" dirty="0" err="1"/>
              <a:t>colour</a:t>
            </a:r>
            <a:r>
              <a:rPr lang="en-US" dirty="0"/>
              <a:t>, or the presence of a particular biochemical).</a:t>
            </a:r>
            <a:endParaRPr lang="en-IN" dirty="0"/>
          </a:p>
        </p:txBody>
      </p:sp>
    </p:spTree>
    <p:extLst>
      <p:ext uri="{BB962C8B-B14F-4D97-AF65-F5344CB8AC3E}">
        <p14:creationId xmlns:p14="http://schemas.microsoft.com/office/powerpoint/2010/main" val="271749186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METHODS OF STUDYING GENETICS </a:t>
            </a:r>
            <a:endParaRPr lang="en-IN" b="1" i="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3862994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876850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PEDIGREE ANALYSIS</a:t>
            </a:r>
            <a:endParaRPr lang="en-IN" b="1" i="1" u="sng" dirty="0"/>
          </a:p>
        </p:txBody>
      </p:sp>
      <p:pic>
        <p:nvPicPr>
          <p:cNvPr id="5" name="Picture 4"/>
          <p:cNvPicPr>
            <a:picLocks noChangeAspect="1"/>
          </p:cNvPicPr>
          <p:nvPr/>
        </p:nvPicPr>
        <p:blipFill>
          <a:blip r:embed="rId2"/>
          <a:stretch>
            <a:fillRect/>
          </a:stretch>
        </p:blipFill>
        <p:spPr>
          <a:xfrm>
            <a:off x="451434" y="1783431"/>
            <a:ext cx="4938713" cy="3811254"/>
          </a:xfrm>
          <a:prstGeom prst="rect">
            <a:avLst/>
          </a:prstGeom>
        </p:spPr>
      </p:pic>
      <p:pic>
        <p:nvPicPr>
          <p:cNvPr id="7" name="Picture 6"/>
          <p:cNvPicPr>
            <a:picLocks noChangeAspect="1"/>
          </p:cNvPicPr>
          <p:nvPr/>
        </p:nvPicPr>
        <p:blipFill>
          <a:blip r:embed="rId3"/>
          <a:stretch>
            <a:fillRect/>
          </a:stretch>
        </p:blipFill>
        <p:spPr>
          <a:xfrm>
            <a:off x="5672294" y="1841810"/>
            <a:ext cx="4480948" cy="3694496"/>
          </a:xfrm>
          <a:prstGeom prst="rect">
            <a:avLst/>
          </a:prstGeom>
        </p:spPr>
      </p:pic>
      <p:sp>
        <p:nvSpPr>
          <p:cNvPr id="8" name="TextBox 7"/>
          <p:cNvSpPr txBox="1"/>
          <p:nvPr/>
        </p:nvSpPr>
        <p:spPr>
          <a:xfrm>
            <a:off x="1467853" y="5859379"/>
            <a:ext cx="7459579" cy="646331"/>
          </a:xfrm>
          <a:prstGeom prst="rect">
            <a:avLst/>
          </a:prstGeom>
          <a:noFill/>
        </p:spPr>
        <p:txBody>
          <a:bodyPr wrap="square" rtlCol="0">
            <a:spAutoFit/>
          </a:bodyPr>
          <a:lstStyle/>
          <a:p>
            <a:r>
              <a:rPr lang="en-IN" dirty="0" smtClean="0"/>
              <a:t>It is used to analyse Individual family defects that has been transferred from one generation to another . Example : Hypertension , diabetes etc.</a:t>
            </a:r>
            <a:endParaRPr lang="en-IN" dirty="0"/>
          </a:p>
        </p:txBody>
      </p:sp>
    </p:spTree>
    <p:extLst>
      <p:ext uri="{BB962C8B-B14F-4D97-AF65-F5344CB8AC3E}">
        <p14:creationId xmlns:p14="http://schemas.microsoft.com/office/powerpoint/2010/main" val="116439128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KARYOTYPING</a:t>
            </a:r>
            <a:endParaRPr lang="en-IN" b="1" i="1" u="sng" dirty="0"/>
          </a:p>
        </p:txBody>
      </p:sp>
      <p:pic>
        <p:nvPicPr>
          <p:cNvPr id="4" name="Picture 2" descr="human chromosom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2992" y="2076449"/>
            <a:ext cx="4651061" cy="33618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5714999" y="2076449"/>
            <a:ext cx="4896853" cy="3361825"/>
          </a:xfrm>
          <a:prstGeom prst="rect">
            <a:avLst/>
          </a:prstGeom>
        </p:spPr>
      </p:pic>
      <p:sp>
        <p:nvSpPr>
          <p:cNvPr id="5" name="TextBox 4"/>
          <p:cNvSpPr txBox="1"/>
          <p:nvPr/>
        </p:nvSpPr>
        <p:spPr>
          <a:xfrm>
            <a:off x="372979" y="5727032"/>
            <a:ext cx="11598442" cy="923330"/>
          </a:xfrm>
          <a:prstGeom prst="rect">
            <a:avLst/>
          </a:prstGeom>
          <a:noFill/>
        </p:spPr>
        <p:txBody>
          <a:bodyPr wrap="square" rtlCol="0">
            <a:spAutoFit/>
          </a:bodyPr>
          <a:lstStyle/>
          <a:p>
            <a:r>
              <a:rPr lang="en-IN" dirty="0" smtClean="0"/>
              <a:t>It is used to detect the defect of an individual  chromosomes . Example: human being has 23 pairs if chromosomes where one pair is sex chromosome that is 23</a:t>
            </a:r>
            <a:r>
              <a:rPr lang="en-IN" baseline="30000" dirty="0" smtClean="0"/>
              <a:t>rd</a:t>
            </a:r>
            <a:r>
              <a:rPr lang="en-IN" dirty="0" smtClean="0"/>
              <a:t> pair  .  If this 23</a:t>
            </a:r>
            <a:r>
              <a:rPr lang="en-IN" baseline="30000" dirty="0" smtClean="0"/>
              <a:t>rd</a:t>
            </a:r>
            <a:r>
              <a:rPr lang="en-IN" dirty="0" smtClean="0"/>
              <a:t> pair happens to be trisomy its an chromosomal defect XXY known as “klinefelter  syndrome” where boy is born with </a:t>
            </a:r>
            <a:r>
              <a:rPr lang="en-IN" dirty="0"/>
              <a:t>a</a:t>
            </a:r>
            <a:r>
              <a:rPr lang="en-IN" dirty="0" smtClean="0"/>
              <a:t>n extra ‘X’ chromosome . Where as normal male has ‘XY’ chromosome.</a:t>
            </a:r>
            <a:endParaRPr lang="en-IN" dirty="0"/>
          </a:p>
        </p:txBody>
      </p:sp>
    </p:spTree>
    <p:extLst>
      <p:ext uri="{BB962C8B-B14F-4D97-AF65-F5344CB8AC3E}">
        <p14:creationId xmlns:p14="http://schemas.microsoft.com/office/powerpoint/2010/main" val="854910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PLANNED EXPERIMENTAL BREEDING</a:t>
            </a:r>
            <a:endParaRPr lang="en-IN" b="1" i="1" u="sng" dirty="0"/>
          </a:p>
        </p:txBody>
      </p:sp>
      <p:pic>
        <p:nvPicPr>
          <p:cNvPr id="4" name="Content Placeholder 3"/>
          <p:cNvPicPr>
            <a:picLocks noGrp="1" noChangeAspect="1"/>
          </p:cNvPicPr>
          <p:nvPr>
            <p:ph idx="1"/>
          </p:nvPr>
        </p:nvPicPr>
        <p:blipFill>
          <a:blip r:embed="rId2"/>
          <a:stretch>
            <a:fillRect/>
          </a:stretch>
        </p:blipFill>
        <p:spPr>
          <a:xfrm>
            <a:off x="372979" y="2478504"/>
            <a:ext cx="11129210" cy="3705727"/>
          </a:xfrm>
          <a:prstGeom prst="rect">
            <a:avLst/>
          </a:prstGeom>
        </p:spPr>
      </p:pic>
    </p:spTree>
    <p:extLst>
      <p:ext uri="{BB962C8B-B14F-4D97-AF65-F5344CB8AC3E}">
        <p14:creationId xmlns:p14="http://schemas.microsoft.com/office/powerpoint/2010/main" val="4164094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STATISTICAL ANALYSIS</a:t>
            </a:r>
            <a:endParaRPr lang="en-IN" b="1" i="1" u="sng" dirty="0"/>
          </a:p>
        </p:txBody>
      </p:sp>
      <p:pic>
        <p:nvPicPr>
          <p:cNvPr id="6" name="Content Placeholder 5"/>
          <p:cNvPicPr>
            <a:picLocks noGrp="1" noChangeAspect="1"/>
          </p:cNvPicPr>
          <p:nvPr>
            <p:ph idx="1"/>
          </p:nvPr>
        </p:nvPicPr>
        <p:blipFill>
          <a:blip r:embed="rId2"/>
          <a:stretch>
            <a:fillRect/>
          </a:stretch>
        </p:blipFill>
        <p:spPr>
          <a:xfrm>
            <a:off x="288758" y="1515979"/>
            <a:ext cx="11526253" cy="4812632"/>
          </a:xfrm>
          <a:prstGeom prst="rect">
            <a:avLst/>
          </a:prstGeom>
        </p:spPr>
      </p:pic>
    </p:spTree>
    <p:extLst>
      <p:ext uri="{BB962C8B-B14F-4D97-AF65-F5344CB8AC3E}">
        <p14:creationId xmlns:p14="http://schemas.microsoft.com/office/powerpoint/2010/main" val="244604791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TWIN STUDY</a:t>
            </a:r>
            <a:br>
              <a:rPr lang="en-US" b="1" i="1" u="sng" dirty="0" smtClean="0"/>
            </a:br>
            <a:endParaRPr lang="en-IN" b="1" i="1" u="sng" dirty="0"/>
          </a:p>
        </p:txBody>
      </p:sp>
      <p:pic>
        <p:nvPicPr>
          <p:cNvPr id="4" name="Content Placeholder 3"/>
          <p:cNvPicPr>
            <a:picLocks noGrp="1" noChangeAspect="1"/>
          </p:cNvPicPr>
          <p:nvPr>
            <p:ph idx="1"/>
          </p:nvPr>
        </p:nvPicPr>
        <p:blipFill>
          <a:blip r:embed="rId2"/>
          <a:stretch>
            <a:fillRect/>
          </a:stretch>
        </p:blipFill>
        <p:spPr>
          <a:xfrm>
            <a:off x="288758" y="1690688"/>
            <a:ext cx="6569241" cy="4914649"/>
          </a:xfrm>
          <a:prstGeom prst="rect">
            <a:avLst/>
          </a:prstGeom>
        </p:spPr>
      </p:pic>
      <p:pic>
        <p:nvPicPr>
          <p:cNvPr id="5" name="Picture 4"/>
          <p:cNvPicPr>
            <a:picLocks noChangeAspect="1"/>
          </p:cNvPicPr>
          <p:nvPr/>
        </p:nvPicPr>
        <p:blipFill>
          <a:blip r:embed="rId3"/>
          <a:stretch>
            <a:fillRect/>
          </a:stretch>
        </p:blipFill>
        <p:spPr>
          <a:xfrm>
            <a:off x="7196638" y="1540042"/>
            <a:ext cx="4157162" cy="4957011"/>
          </a:xfrm>
          <a:prstGeom prst="rect">
            <a:avLst/>
          </a:prstGeom>
        </p:spPr>
      </p:pic>
    </p:spTree>
    <p:extLst>
      <p:ext uri="{BB962C8B-B14F-4D97-AF65-F5344CB8AC3E}">
        <p14:creationId xmlns:p14="http://schemas.microsoft.com/office/powerpoint/2010/main" val="59444041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GENETIC ENGINEERING</a:t>
            </a:r>
            <a:endParaRPr lang="en-IN" b="1" i="1" u="sng" dirty="0"/>
          </a:p>
        </p:txBody>
      </p:sp>
      <p:pic>
        <p:nvPicPr>
          <p:cNvPr id="8" name="Content Placeholder 7"/>
          <p:cNvPicPr>
            <a:picLocks noGrp="1" noChangeAspect="1"/>
          </p:cNvPicPr>
          <p:nvPr>
            <p:ph idx="1"/>
          </p:nvPr>
        </p:nvPicPr>
        <p:blipFill>
          <a:blip r:embed="rId2"/>
          <a:stretch>
            <a:fillRect/>
          </a:stretch>
        </p:blipFill>
        <p:spPr>
          <a:xfrm>
            <a:off x="517358" y="1467853"/>
            <a:ext cx="10383253" cy="5197642"/>
          </a:xfrm>
          <a:prstGeom prst="rect">
            <a:avLst/>
          </a:prstGeom>
        </p:spPr>
      </p:pic>
    </p:spTree>
    <p:extLst>
      <p:ext uri="{BB962C8B-B14F-4D97-AF65-F5344CB8AC3E}">
        <p14:creationId xmlns:p14="http://schemas.microsoft.com/office/powerpoint/2010/main" val="36440581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enetic engineering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453" y="156410"/>
            <a:ext cx="10912642" cy="6364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92992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Application of Genetics</a:t>
            </a:r>
            <a:endParaRPr lang="en-IN" b="1" i="1" u="sng" dirty="0"/>
          </a:p>
        </p:txBody>
      </p:sp>
      <p:sp>
        <p:nvSpPr>
          <p:cNvPr id="3" name="Content Placeholder 2"/>
          <p:cNvSpPr>
            <a:spLocks noGrp="1"/>
          </p:cNvSpPr>
          <p:nvPr>
            <p:ph idx="1"/>
          </p:nvPr>
        </p:nvSpPr>
        <p:spPr/>
        <p:txBody>
          <a:bodyPr/>
          <a:lstStyle/>
          <a:p>
            <a:r>
              <a:rPr lang="en-US" dirty="0" smtClean="0"/>
              <a:t>Field of medicine </a:t>
            </a:r>
          </a:p>
          <a:p>
            <a:r>
              <a:rPr lang="en-US" dirty="0" smtClean="0"/>
              <a:t>Agricultural </a:t>
            </a:r>
          </a:p>
          <a:p>
            <a:r>
              <a:rPr lang="en-US" dirty="0" smtClean="0"/>
              <a:t>Food production </a:t>
            </a:r>
          </a:p>
          <a:p>
            <a:r>
              <a:rPr lang="en-US" dirty="0" smtClean="0"/>
              <a:t>Industries </a:t>
            </a:r>
          </a:p>
          <a:p>
            <a:r>
              <a:rPr lang="en-US" dirty="0" smtClean="0"/>
              <a:t>Genetic counselling </a:t>
            </a:r>
          </a:p>
          <a:p>
            <a:r>
              <a:rPr lang="en-US" dirty="0" smtClean="0"/>
              <a:t>Genetic code</a:t>
            </a:r>
            <a:endParaRPr lang="en-IN" dirty="0"/>
          </a:p>
        </p:txBody>
      </p:sp>
    </p:spTree>
    <p:extLst>
      <p:ext uri="{BB962C8B-B14F-4D97-AF65-F5344CB8AC3E}">
        <p14:creationId xmlns:p14="http://schemas.microsoft.com/office/powerpoint/2010/main" val="286371619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6492875"/>
          </a:xfrm>
        </p:spPr>
        <p:txBody>
          <a:bodyPr>
            <a:normAutofit fontScale="90000"/>
          </a:bodyPr>
          <a:lstStyle/>
          <a:p>
            <a:pPr>
              <a:lnSpc>
                <a:spcPct val="150000"/>
              </a:lnSpc>
            </a:pPr>
            <a:r>
              <a:rPr lang="en-US" b="1" i="1" u="sng" dirty="0" smtClean="0"/>
              <a:t>POINTS  TO </a:t>
            </a:r>
            <a:r>
              <a:rPr lang="en-US" b="1" i="1" u="sng" dirty="0" smtClean="0"/>
              <a:t>REMEMBER</a:t>
            </a:r>
            <a:r>
              <a:rPr lang="en-US" sz="2200" i="1" u="sng" dirty="0" smtClean="0">
                <a:latin typeface="+mn-lt"/>
              </a:rPr>
              <a:t/>
            </a:r>
            <a:br>
              <a:rPr lang="en-US" sz="2200" i="1" u="sng" dirty="0" smtClean="0">
                <a:latin typeface="+mn-lt"/>
              </a:rPr>
            </a:br>
            <a:r>
              <a:rPr lang="en-US" sz="2200" dirty="0" smtClean="0">
                <a:latin typeface="+mn-lt"/>
              </a:rPr>
              <a:t>1. </a:t>
            </a:r>
            <a:r>
              <a:rPr lang="en-US" sz="2200" dirty="0" smtClean="0">
                <a:latin typeface="+mn-lt"/>
              </a:rPr>
              <a:t>Genetic is the branch of science that help us study the organisms phenotype and genotype.</a:t>
            </a:r>
            <a:br>
              <a:rPr lang="en-US" sz="2200" dirty="0" smtClean="0">
                <a:latin typeface="+mn-lt"/>
              </a:rPr>
            </a:br>
            <a:r>
              <a:rPr lang="en-US" sz="2200" dirty="0" smtClean="0">
                <a:latin typeface="+mn-lt"/>
              </a:rPr>
              <a:t>2. The term Genetics came from word “Gen” </a:t>
            </a:r>
            <a:r>
              <a:rPr lang="en-US" sz="2200" dirty="0" err="1" smtClean="0">
                <a:latin typeface="+mn-lt"/>
              </a:rPr>
              <a:t>Genetikos</a:t>
            </a:r>
            <a:r>
              <a:rPr lang="en-US" sz="2200" dirty="0" smtClean="0">
                <a:latin typeface="+mn-lt"/>
              </a:rPr>
              <a:t> mean generation  and genesis – beginning.</a:t>
            </a:r>
            <a:br>
              <a:rPr lang="en-US" sz="2200" dirty="0" smtClean="0">
                <a:latin typeface="+mn-lt"/>
              </a:rPr>
            </a:br>
            <a:r>
              <a:rPr lang="en-US" sz="2200" dirty="0" smtClean="0">
                <a:latin typeface="+mn-lt"/>
              </a:rPr>
              <a:t>3. HEREDITY : Transfer of characters from parents to offspring.</a:t>
            </a:r>
            <a:br>
              <a:rPr lang="en-US" sz="2200" dirty="0" smtClean="0">
                <a:latin typeface="+mn-lt"/>
              </a:rPr>
            </a:br>
            <a:r>
              <a:rPr lang="en-US" sz="2200" dirty="0" smtClean="0">
                <a:latin typeface="+mn-lt"/>
              </a:rPr>
              <a:t>     VARIATION: similarities and differences.</a:t>
            </a:r>
            <a:br>
              <a:rPr lang="en-US" sz="2200" dirty="0" smtClean="0">
                <a:latin typeface="+mn-lt"/>
              </a:rPr>
            </a:br>
            <a:r>
              <a:rPr lang="en-US" sz="2200" dirty="0" smtClean="0">
                <a:latin typeface="+mn-lt"/>
              </a:rPr>
              <a:t>4. Genetics is further classified in to classical genetics , population genetics , quantitative genetics,           molecular genetics.</a:t>
            </a:r>
            <a:br>
              <a:rPr lang="en-US" sz="2200" dirty="0" smtClean="0">
                <a:latin typeface="+mn-lt"/>
              </a:rPr>
            </a:br>
            <a:r>
              <a:rPr lang="en-US" sz="2200" dirty="0" smtClean="0">
                <a:latin typeface="+mn-lt"/>
              </a:rPr>
              <a:t>5. Genetics can be studied and analyzed by various methods where major methods are : Pedigree analysis , Karyotyping , Twin study, Statistical analysis , Genetic engineering etc.</a:t>
            </a:r>
            <a:br>
              <a:rPr lang="en-US" sz="2200" dirty="0" smtClean="0">
                <a:latin typeface="+mn-lt"/>
              </a:rPr>
            </a:br>
            <a:r>
              <a:rPr lang="en-US" sz="2200" dirty="0" smtClean="0">
                <a:latin typeface="+mn-lt"/>
              </a:rPr>
              <a:t>6. Genetics plays an important role in  our day to day life for progression in fields such as Agriculture, Medicine, genetic code, etc.</a:t>
            </a:r>
            <a:br>
              <a:rPr lang="en-US" sz="2200" dirty="0" smtClean="0">
                <a:latin typeface="+mn-lt"/>
              </a:rPr>
            </a:br>
            <a:r>
              <a:rPr lang="en-US" sz="1400" dirty="0" smtClean="0">
                <a:latin typeface="+mn-lt"/>
              </a:rPr>
              <a:t/>
            </a:r>
            <a:br>
              <a:rPr lang="en-US" sz="1400" dirty="0" smtClean="0">
                <a:latin typeface="+mn-lt"/>
              </a:rPr>
            </a:br>
            <a:r>
              <a:rPr lang="en-US" sz="1400" dirty="0" smtClean="0">
                <a:latin typeface="+mn-lt"/>
              </a:rPr>
              <a:t/>
            </a:r>
            <a:br>
              <a:rPr lang="en-US" sz="1400" dirty="0" smtClean="0">
                <a:latin typeface="+mn-lt"/>
              </a:rPr>
            </a:br>
            <a:endParaRPr lang="en-IN" b="1" i="1" u="sng" dirty="0"/>
          </a:p>
        </p:txBody>
      </p:sp>
    </p:spTree>
    <p:extLst>
      <p:ext uri="{BB962C8B-B14F-4D97-AF65-F5344CB8AC3E}">
        <p14:creationId xmlns:p14="http://schemas.microsoft.com/office/powerpoint/2010/main" val="92203271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u="sng" dirty="0" smtClean="0"/>
              <a:t>ASSIGNMENT </a:t>
            </a:r>
            <a:endParaRPr lang="en-IN" b="1" i="1" u="sng" dirty="0"/>
          </a:p>
        </p:txBody>
      </p:sp>
      <p:sp>
        <p:nvSpPr>
          <p:cNvPr id="3" name="Content Placeholder 2"/>
          <p:cNvSpPr>
            <a:spLocks noGrp="1"/>
          </p:cNvSpPr>
          <p:nvPr>
            <p:ph idx="1"/>
          </p:nvPr>
        </p:nvSpPr>
        <p:spPr/>
        <p:txBody>
          <a:bodyPr>
            <a:normAutofit fontScale="92500" lnSpcReduction="10000"/>
          </a:bodyPr>
          <a:lstStyle/>
          <a:p>
            <a:pPr marL="0" indent="0">
              <a:buNone/>
            </a:pPr>
            <a:r>
              <a:rPr lang="en-IN" dirty="0" smtClean="0"/>
              <a:t>Q1. Explain genetics in detail?</a:t>
            </a:r>
          </a:p>
          <a:p>
            <a:pPr marL="0" indent="0">
              <a:buNone/>
            </a:pPr>
            <a:r>
              <a:rPr lang="en-IN" dirty="0" smtClean="0"/>
              <a:t>Q2.In how many division genetics are divided name and explain them in detail with suitable diagram.</a:t>
            </a:r>
          </a:p>
          <a:p>
            <a:pPr marL="0" indent="0">
              <a:buNone/>
            </a:pPr>
            <a:r>
              <a:rPr lang="en-IN" dirty="0" smtClean="0"/>
              <a:t>Q3. Describe genetic engineering and its methods in detail ? Draw the suitable diagrams for each?</a:t>
            </a:r>
          </a:p>
          <a:p>
            <a:pPr marL="0" indent="0">
              <a:buNone/>
            </a:pPr>
            <a:r>
              <a:rPr lang="en-IN" dirty="0" smtClean="0"/>
              <a:t>Q4. </a:t>
            </a:r>
            <a:r>
              <a:rPr lang="en-IN" dirty="0" smtClean="0"/>
              <a:t>Draw a pedigree chart of your family with relation to “</a:t>
            </a:r>
            <a:r>
              <a:rPr lang="en-IN" dirty="0" err="1" smtClean="0"/>
              <a:t>Daibetes</a:t>
            </a:r>
            <a:r>
              <a:rPr lang="en-IN" dirty="0" smtClean="0"/>
              <a:t>”.</a:t>
            </a:r>
          </a:p>
          <a:p>
            <a:pPr marL="0" indent="0">
              <a:buNone/>
            </a:pPr>
            <a:r>
              <a:rPr lang="en-IN" dirty="0" smtClean="0"/>
              <a:t>Q5.Enlist the genetic disorders which can be detected by the method of karyotype and draw the chart of each (minimum 5)?</a:t>
            </a:r>
          </a:p>
          <a:p>
            <a:pPr marL="0" indent="0">
              <a:buNone/>
            </a:pPr>
            <a:r>
              <a:rPr lang="en-IN" dirty="0" smtClean="0"/>
              <a:t>Q6. </a:t>
            </a:r>
            <a:r>
              <a:rPr lang="en-IN" dirty="0"/>
              <a:t>W</a:t>
            </a:r>
            <a:r>
              <a:rPr lang="en-IN" dirty="0" smtClean="0"/>
              <a:t>rite application of genetics?</a:t>
            </a:r>
          </a:p>
          <a:p>
            <a:pPr marL="0" indent="0">
              <a:buNone/>
            </a:pPr>
            <a:r>
              <a:rPr lang="en-IN" dirty="0" smtClean="0"/>
              <a:t>Q7. Write a passage on experience of lockdown ? </a:t>
            </a:r>
            <a:endParaRPr lang="en-IN" dirty="0"/>
          </a:p>
        </p:txBody>
      </p:sp>
    </p:spTree>
    <p:extLst>
      <p:ext uri="{BB962C8B-B14F-4D97-AF65-F5344CB8AC3E}">
        <p14:creationId xmlns:p14="http://schemas.microsoft.com/office/powerpoint/2010/main" val="415195112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508</Words>
  <Application>Microsoft Office PowerPoint</Application>
  <PresentationFormat>Widescreen</PresentationFormat>
  <Paragraphs>67</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Pristina</vt:lpstr>
      <vt:lpstr>Times New Roman</vt:lpstr>
      <vt:lpstr>Office Theme</vt:lpstr>
      <vt:lpstr>GENETICS</vt:lpstr>
      <vt:lpstr>PowerPoint Presentation</vt:lpstr>
      <vt:lpstr>DIVISION OF GENETICS </vt:lpstr>
      <vt:lpstr>CLASSICAL GENETICS </vt:lpstr>
      <vt:lpstr>PowerPoint Presentation</vt:lpstr>
      <vt:lpstr>MOLECULAR GENETICS</vt:lpstr>
      <vt:lpstr>POPULATION GENETICS </vt:lpstr>
      <vt:lpstr>QUANTITATIVE GENETICS</vt:lpstr>
      <vt:lpstr>METHODS OF STUDYING GENETICS </vt:lpstr>
      <vt:lpstr>PEDIGREE ANALYSIS</vt:lpstr>
      <vt:lpstr>KARYOTYPING</vt:lpstr>
      <vt:lpstr>PLANNED EXPERIMENTAL BREEDING</vt:lpstr>
      <vt:lpstr>STATISTICAL ANALYSIS</vt:lpstr>
      <vt:lpstr>TWIN STUDY </vt:lpstr>
      <vt:lpstr>GENETIC ENGINEERING</vt:lpstr>
      <vt:lpstr>PowerPoint Presentation</vt:lpstr>
      <vt:lpstr>Application of Genetics</vt:lpstr>
      <vt:lpstr>POINTS  TO REMEMBER 1. Genetic is the branch of science that help us study the organisms phenotype and genotype. 2. The term Genetics came from word “Gen” Genetikos mean generation  and genesis – beginning. 3. HEREDITY : Transfer of characters from parents to offspring.      VARIATION: similarities and differences. 4. Genetics is further classified in to classical genetics , population genetics , quantitative genetics,           molecular genetics. 5. Genetics can be studied and analyzed by various methods where major methods are : Pedigree analysis , Karyotyping , Twin study, Statistical analysis , Genetic engineering etc. 6. Genetics plays an important role in  our day to day life for progression in fields such as Agriculture, Medicine, genetic code, etc.   </vt:lpstr>
      <vt:lpstr>ASSIGNMENT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GENETICS</dc:title>
  <dc:creator>MS SCHOOL</dc:creator>
  <cp:lastModifiedBy>MS SCHOOL</cp:lastModifiedBy>
  <cp:revision>18</cp:revision>
  <dcterms:created xsi:type="dcterms:W3CDTF">2020-04-19T13:41:48Z</dcterms:created>
  <dcterms:modified xsi:type="dcterms:W3CDTF">2020-04-20T04:57:46Z</dcterms:modified>
</cp:coreProperties>
</file>